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7">
            <a:extLst>
              <a:ext uri="{FF2B5EF4-FFF2-40B4-BE49-F238E27FC236}">
                <a16:creationId xmlns:a16="http://schemas.microsoft.com/office/drawing/2014/main" id="{DA70B61A-E64D-42B8-9357-9661660CAC2F}"/>
              </a:ext>
            </a:extLst>
          </p:cNvPr>
          <p:cNvSpPr>
            <a:spLocks noEditPoints="1"/>
          </p:cNvSpPr>
          <p:nvPr/>
        </p:nvSpPr>
        <p:spPr bwMode="auto">
          <a:xfrm>
            <a:off x="849268" y="1575471"/>
            <a:ext cx="2573892" cy="1276788"/>
          </a:xfrm>
          <a:custGeom>
            <a:avLst/>
            <a:gdLst>
              <a:gd name="T0" fmla="*/ 618 w 1647"/>
              <a:gd name="T1" fmla="*/ 439 h 817"/>
              <a:gd name="T2" fmla="*/ 638 w 1647"/>
              <a:gd name="T3" fmla="*/ 540 h 817"/>
              <a:gd name="T4" fmla="*/ 563 w 1647"/>
              <a:gd name="T5" fmla="*/ 557 h 817"/>
              <a:gd name="T6" fmla="*/ 570 w 1647"/>
              <a:gd name="T7" fmla="*/ 573 h 817"/>
              <a:gd name="T8" fmla="*/ 635 w 1647"/>
              <a:gd name="T9" fmla="*/ 552 h 817"/>
              <a:gd name="T10" fmla="*/ 721 w 1647"/>
              <a:gd name="T11" fmla="*/ 545 h 817"/>
              <a:gd name="T12" fmla="*/ 692 w 1647"/>
              <a:gd name="T13" fmla="*/ 668 h 817"/>
              <a:gd name="T14" fmla="*/ 618 w 1647"/>
              <a:gd name="T15" fmla="*/ 800 h 817"/>
              <a:gd name="T16" fmla="*/ 617 w 1647"/>
              <a:gd name="T17" fmla="*/ 790 h 817"/>
              <a:gd name="T18" fmla="*/ 729 w 1647"/>
              <a:gd name="T19" fmla="*/ 488 h 817"/>
              <a:gd name="T20" fmla="*/ 738 w 1647"/>
              <a:gd name="T21" fmla="*/ 454 h 817"/>
              <a:gd name="T22" fmla="*/ 794 w 1647"/>
              <a:gd name="T23" fmla="*/ 616 h 817"/>
              <a:gd name="T24" fmla="*/ 695 w 1647"/>
              <a:gd name="T25" fmla="*/ 775 h 817"/>
              <a:gd name="T26" fmla="*/ 687 w 1647"/>
              <a:gd name="T27" fmla="*/ 780 h 817"/>
              <a:gd name="T28" fmla="*/ 687 w 1647"/>
              <a:gd name="T29" fmla="*/ 786 h 817"/>
              <a:gd name="T30" fmla="*/ 779 w 1647"/>
              <a:gd name="T31" fmla="*/ 659 h 817"/>
              <a:gd name="T32" fmla="*/ 777 w 1647"/>
              <a:gd name="T33" fmla="*/ 515 h 817"/>
              <a:gd name="T34" fmla="*/ 864 w 1647"/>
              <a:gd name="T35" fmla="*/ 477 h 817"/>
              <a:gd name="T36" fmla="*/ 947 w 1647"/>
              <a:gd name="T37" fmla="*/ 540 h 817"/>
              <a:gd name="T38" fmla="*/ 1021 w 1647"/>
              <a:gd name="T39" fmla="*/ 605 h 817"/>
              <a:gd name="T40" fmla="*/ 1121 w 1647"/>
              <a:gd name="T41" fmla="*/ 697 h 817"/>
              <a:gd name="T42" fmla="*/ 1224 w 1647"/>
              <a:gd name="T43" fmla="*/ 797 h 817"/>
              <a:gd name="T44" fmla="*/ 1281 w 1647"/>
              <a:gd name="T45" fmla="*/ 814 h 817"/>
              <a:gd name="T46" fmla="*/ 1276 w 1647"/>
              <a:gd name="T47" fmla="*/ 782 h 817"/>
              <a:gd name="T48" fmla="*/ 1245 w 1647"/>
              <a:gd name="T49" fmla="*/ 733 h 817"/>
              <a:gd name="T50" fmla="*/ 1123 w 1647"/>
              <a:gd name="T51" fmla="*/ 631 h 817"/>
              <a:gd name="T52" fmla="*/ 1013 w 1647"/>
              <a:gd name="T53" fmla="*/ 508 h 817"/>
              <a:gd name="T54" fmla="*/ 1200 w 1647"/>
              <a:gd name="T55" fmla="*/ 469 h 817"/>
              <a:gd name="T56" fmla="*/ 1412 w 1647"/>
              <a:gd name="T57" fmla="*/ 432 h 817"/>
              <a:gd name="T58" fmla="*/ 1626 w 1647"/>
              <a:gd name="T59" fmla="*/ 306 h 817"/>
              <a:gd name="T60" fmla="*/ 1619 w 1647"/>
              <a:gd name="T61" fmla="*/ 234 h 817"/>
              <a:gd name="T62" fmla="*/ 1390 w 1647"/>
              <a:gd name="T63" fmla="*/ 245 h 817"/>
              <a:gd name="T64" fmla="*/ 1080 w 1647"/>
              <a:gd name="T65" fmla="*/ 300 h 817"/>
              <a:gd name="T66" fmla="*/ 907 w 1647"/>
              <a:gd name="T67" fmla="*/ 316 h 817"/>
              <a:gd name="T68" fmla="*/ 997 w 1647"/>
              <a:gd name="T69" fmla="*/ 283 h 817"/>
              <a:gd name="T70" fmla="*/ 1288 w 1647"/>
              <a:gd name="T71" fmla="*/ 257 h 817"/>
              <a:gd name="T72" fmla="*/ 1503 w 1647"/>
              <a:gd name="T73" fmla="*/ 126 h 817"/>
              <a:gd name="T74" fmla="*/ 1464 w 1647"/>
              <a:gd name="T75" fmla="*/ 65 h 817"/>
              <a:gd name="T76" fmla="*/ 1281 w 1647"/>
              <a:gd name="T77" fmla="*/ 99 h 817"/>
              <a:gd name="T78" fmla="*/ 957 w 1647"/>
              <a:gd name="T79" fmla="*/ 190 h 817"/>
              <a:gd name="T80" fmla="*/ 839 w 1647"/>
              <a:gd name="T81" fmla="*/ 240 h 817"/>
              <a:gd name="T82" fmla="*/ 748 w 1647"/>
              <a:gd name="T83" fmla="*/ 240 h 817"/>
              <a:gd name="T84" fmla="*/ 709 w 1647"/>
              <a:gd name="T85" fmla="*/ 220 h 817"/>
              <a:gd name="T86" fmla="*/ 478 w 1647"/>
              <a:gd name="T87" fmla="*/ 147 h 817"/>
              <a:gd name="T88" fmla="*/ 67 w 1647"/>
              <a:gd name="T89" fmla="*/ 3 h 817"/>
              <a:gd name="T90" fmla="*/ 1 w 1647"/>
              <a:gd name="T91" fmla="*/ 24 h 817"/>
              <a:gd name="T92" fmla="*/ 241 w 1647"/>
              <a:gd name="T93" fmla="*/ 158 h 817"/>
              <a:gd name="T94" fmla="*/ 276 w 1647"/>
              <a:gd name="T95" fmla="*/ 212 h 817"/>
              <a:gd name="T96" fmla="*/ 561 w 1647"/>
              <a:gd name="T97" fmla="*/ 438 h 817"/>
              <a:gd name="T98" fmla="*/ 538 w 1647"/>
              <a:gd name="T99" fmla="*/ 463 h 817"/>
              <a:gd name="T100" fmla="*/ 517 w 1647"/>
              <a:gd name="T101" fmla="*/ 471 h 817"/>
              <a:gd name="T102" fmla="*/ 550 w 1647"/>
              <a:gd name="T103" fmla="*/ 458 h 817"/>
              <a:gd name="T104" fmla="*/ 604 w 1647"/>
              <a:gd name="T105" fmla="*/ 245 h 817"/>
              <a:gd name="T106" fmla="*/ 511 w 1647"/>
              <a:gd name="T107" fmla="*/ 235 h 817"/>
              <a:gd name="T108" fmla="*/ 632 w 1647"/>
              <a:gd name="T109" fmla="*/ 434 h 817"/>
              <a:gd name="T110" fmla="*/ 697 w 1647"/>
              <a:gd name="T111" fmla="*/ 428 h 817"/>
              <a:gd name="T112" fmla="*/ 686 w 1647"/>
              <a:gd name="T113" fmla="*/ 463 h 817"/>
              <a:gd name="T114" fmla="*/ 713 w 1647"/>
              <a:gd name="T115" fmla="*/ 497 h 817"/>
              <a:gd name="T116" fmla="*/ 678 w 1647"/>
              <a:gd name="T117" fmla="*/ 536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47" h="817">
                <a:moveTo>
                  <a:pt x="581" y="438"/>
                </a:moveTo>
                <a:lnTo>
                  <a:pt x="581" y="438"/>
                </a:lnTo>
                <a:lnTo>
                  <a:pt x="598" y="433"/>
                </a:lnTo>
                <a:lnTo>
                  <a:pt x="598" y="433"/>
                </a:lnTo>
                <a:lnTo>
                  <a:pt x="598" y="433"/>
                </a:lnTo>
                <a:lnTo>
                  <a:pt x="600" y="433"/>
                </a:lnTo>
                <a:lnTo>
                  <a:pt x="598" y="433"/>
                </a:lnTo>
                <a:lnTo>
                  <a:pt x="598" y="433"/>
                </a:lnTo>
                <a:lnTo>
                  <a:pt x="604" y="436"/>
                </a:lnTo>
                <a:lnTo>
                  <a:pt x="604" y="436"/>
                </a:lnTo>
                <a:lnTo>
                  <a:pt x="618" y="439"/>
                </a:lnTo>
                <a:lnTo>
                  <a:pt x="638" y="445"/>
                </a:lnTo>
                <a:lnTo>
                  <a:pt x="656" y="450"/>
                </a:lnTo>
                <a:lnTo>
                  <a:pt x="662" y="452"/>
                </a:lnTo>
                <a:lnTo>
                  <a:pt x="663" y="454"/>
                </a:lnTo>
                <a:lnTo>
                  <a:pt x="663" y="454"/>
                </a:lnTo>
                <a:lnTo>
                  <a:pt x="654" y="487"/>
                </a:lnTo>
                <a:lnTo>
                  <a:pt x="643" y="522"/>
                </a:lnTo>
                <a:lnTo>
                  <a:pt x="643" y="522"/>
                </a:lnTo>
                <a:lnTo>
                  <a:pt x="640" y="531"/>
                </a:lnTo>
                <a:lnTo>
                  <a:pt x="638" y="540"/>
                </a:lnTo>
                <a:lnTo>
                  <a:pt x="638" y="540"/>
                </a:lnTo>
                <a:lnTo>
                  <a:pt x="638" y="541"/>
                </a:lnTo>
                <a:lnTo>
                  <a:pt x="639" y="543"/>
                </a:lnTo>
                <a:lnTo>
                  <a:pt x="638" y="544"/>
                </a:lnTo>
                <a:lnTo>
                  <a:pt x="634" y="545"/>
                </a:lnTo>
                <a:lnTo>
                  <a:pt x="634" y="545"/>
                </a:lnTo>
                <a:lnTo>
                  <a:pt x="622" y="547"/>
                </a:lnTo>
                <a:lnTo>
                  <a:pt x="603" y="550"/>
                </a:lnTo>
                <a:lnTo>
                  <a:pt x="575" y="552"/>
                </a:lnTo>
                <a:lnTo>
                  <a:pt x="575" y="552"/>
                </a:lnTo>
                <a:lnTo>
                  <a:pt x="566" y="555"/>
                </a:lnTo>
                <a:lnTo>
                  <a:pt x="563" y="557"/>
                </a:lnTo>
                <a:lnTo>
                  <a:pt x="560" y="560"/>
                </a:lnTo>
                <a:lnTo>
                  <a:pt x="560" y="560"/>
                </a:lnTo>
                <a:lnTo>
                  <a:pt x="557" y="567"/>
                </a:lnTo>
                <a:lnTo>
                  <a:pt x="555" y="570"/>
                </a:lnTo>
                <a:lnTo>
                  <a:pt x="555" y="570"/>
                </a:lnTo>
                <a:lnTo>
                  <a:pt x="560" y="567"/>
                </a:lnTo>
                <a:lnTo>
                  <a:pt x="563" y="566"/>
                </a:lnTo>
                <a:lnTo>
                  <a:pt x="564" y="565"/>
                </a:lnTo>
                <a:lnTo>
                  <a:pt x="565" y="566"/>
                </a:lnTo>
                <a:lnTo>
                  <a:pt x="565" y="566"/>
                </a:lnTo>
                <a:lnTo>
                  <a:pt x="570" y="573"/>
                </a:lnTo>
                <a:lnTo>
                  <a:pt x="570" y="573"/>
                </a:lnTo>
                <a:lnTo>
                  <a:pt x="571" y="566"/>
                </a:lnTo>
                <a:lnTo>
                  <a:pt x="572" y="562"/>
                </a:lnTo>
                <a:lnTo>
                  <a:pt x="575" y="560"/>
                </a:lnTo>
                <a:lnTo>
                  <a:pt x="575" y="560"/>
                </a:lnTo>
                <a:lnTo>
                  <a:pt x="591" y="557"/>
                </a:lnTo>
                <a:lnTo>
                  <a:pt x="606" y="555"/>
                </a:lnTo>
                <a:lnTo>
                  <a:pt x="622" y="554"/>
                </a:lnTo>
                <a:lnTo>
                  <a:pt x="622" y="554"/>
                </a:lnTo>
                <a:lnTo>
                  <a:pt x="629" y="554"/>
                </a:lnTo>
                <a:lnTo>
                  <a:pt x="635" y="552"/>
                </a:lnTo>
                <a:lnTo>
                  <a:pt x="645" y="549"/>
                </a:lnTo>
                <a:lnTo>
                  <a:pt x="650" y="546"/>
                </a:lnTo>
                <a:lnTo>
                  <a:pt x="652" y="544"/>
                </a:lnTo>
                <a:lnTo>
                  <a:pt x="652" y="544"/>
                </a:lnTo>
                <a:lnTo>
                  <a:pt x="667" y="544"/>
                </a:lnTo>
                <a:lnTo>
                  <a:pt x="667" y="544"/>
                </a:lnTo>
                <a:lnTo>
                  <a:pt x="689" y="545"/>
                </a:lnTo>
                <a:lnTo>
                  <a:pt x="705" y="544"/>
                </a:lnTo>
                <a:lnTo>
                  <a:pt x="716" y="544"/>
                </a:lnTo>
                <a:lnTo>
                  <a:pt x="719" y="545"/>
                </a:lnTo>
                <a:lnTo>
                  <a:pt x="721" y="545"/>
                </a:lnTo>
                <a:lnTo>
                  <a:pt x="721" y="545"/>
                </a:lnTo>
                <a:lnTo>
                  <a:pt x="722" y="549"/>
                </a:lnTo>
                <a:lnTo>
                  <a:pt x="722" y="557"/>
                </a:lnTo>
                <a:lnTo>
                  <a:pt x="725" y="578"/>
                </a:lnTo>
                <a:lnTo>
                  <a:pt x="726" y="611"/>
                </a:lnTo>
                <a:lnTo>
                  <a:pt x="726" y="611"/>
                </a:lnTo>
                <a:lnTo>
                  <a:pt x="726" y="615"/>
                </a:lnTo>
                <a:lnTo>
                  <a:pt x="726" y="620"/>
                </a:lnTo>
                <a:lnTo>
                  <a:pt x="726" y="620"/>
                </a:lnTo>
                <a:lnTo>
                  <a:pt x="715" y="636"/>
                </a:lnTo>
                <a:lnTo>
                  <a:pt x="692" y="668"/>
                </a:lnTo>
                <a:lnTo>
                  <a:pt x="651" y="726"/>
                </a:lnTo>
                <a:lnTo>
                  <a:pt x="612" y="787"/>
                </a:lnTo>
                <a:lnTo>
                  <a:pt x="612" y="787"/>
                </a:lnTo>
                <a:lnTo>
                  <a:pt x="609" y="788"/>
                </a:lnTo>
                <a:lnTo>
                  <a:pt x="607" y="790"/>
                </a:lnTo>
                <a:lnTo>
                  <a:pt x="606" y="792"/>
                </a:lnTo>
                <a:lnTo>
                  <a:pt x="608" y="795"/>
                </a:lnTo>
                <a:lnTo>
                  <a:pt x="608" y="795"/>
                </a:lnTo>
                <a:lnTo>
                  <a:pt x="613" y="800"/>
                </a:lnTo>
                <a:lnTo>
                  <a:pt x="616" y="800"/>
                </a:lnTo>
                <a:lnTo>
                  <a:pt x="618" y="800"/>
                </a:lnTo>
                <a:lnTo>
                  <a:pt x="618" y="800"/>
                </a:lnTo>
                <a:lnTo>
                  <a:pt x="622" y="798"/>
                </a:lnTo>
                <a:lnTo>
                  <a:pt x="625" y="796"/>
                </a:lnTo>
                <a:lnTo>
                  <a:pt x="629" y="793"/>
                </a:lnTo>
                <a:lnTo>
                  <a:pt x="629" y="793"/>
                </a:lnTo>
                <a:lnTo>
                  <a:pt x="627" y="793"/>
                </a:lnTo>
                <a:lnTo>
                  <a:pt x="623" y="793"/>
                </a:lnTo>
                <a:lnTo>
                  <a:pt x="623" y="793"/>
                </a:lnTo>
                <a:lnTo>
                  <a:pt x="619" y="792"/>
                </a:lnTo>
                <a:lnTo>
                  <a:pt x="618" y="791"/>
                </a:lnTo>
                <a:lnTo>
                  <a:pt x="617" y="790"/>
                </a:lnTo>
                <a:lnTo>
                  <a:pt x="617" y="790"/>
                </a:lnTo>
                <a:lnTo>
                  <a:pt x="647" y="744"/>
                </a:lnTo>
                <a:lnTo>
                  <a:pt x="647" y="744"/>
                </a:lnTo>
                <a:lnTo>
                  <a:pt x="727" y="627"/>
                </a:lnTo>
                <a:lnTo>
                  <a:pt x="727" y="627"/>
                </a:lnTo>
                <a:lnTo>
                  <a:pt x="735" y="614"/>
                </a:lnTo>
                <a:lnTo>
                  <a:pt x="737" y="606"/>
                </a:lnTo>
                <a:lnTo>
                  <a:pt x="737" y="606"/>
                </a:lnTo>
                <a:lnTo>
                  <a:pt x="732" y="554"/>
                </a:lnTo>
                <a:lnTo>
                  <a:pt x="730" y="514"/>
                </a:lnTo>
                <a:lnTo>
                  <a:pt x="729" y="488"/>
                </a:lnTo>
                <a:lnTo>
                  <a:pt x="729" y="488"/>
                </a:lnTo>
                <a:lnTo>
                  <a:pt x="729" y="466"/>
                </a:lnTo>
                <a:lnTo>
                  <a:pt x="727" y="460"/>
                </a:lnTo>
                <a:lnTo>
                  <a:pt x="727" y="456"/>
                </a:lnTo>
                <a:lnTo>
                  <a:pt x="727" y="456"/>
                </a:lnTo>
                <a:lnTo>
                  <a:pt x="726" y="453"/>
                </a:lnTo>
                <a:lnTo>
                  <a:pt x="725" y="444"/>
                </a:lnTo>
                <a:lnTo>
                  <a:pt x="724" y="433"/>
                </a:lnTo>
                <a:lnTo>
                  <a:pt x="730" y="434"/>
                </a:lnTo>
                <a:lnTo>
                  <a:pt x="730" y="434"/>
                </a:lnTo>
                <a:lnTo>
                  <a:pt x="738" y="454"/>
                </a:lnTo>
                <a:lnTo>
                  <a:pt x="738" y="454"/>
                </a:lnTo>
                <a:lnTo>
                  <a:pt x="743" y="463"/>
                </a:lnTo>
                <a:lnTo>
                  <a:pt x="747" y="474"/>
                </a:lnTo>
                <a:lnTo>
                  <a:pt x="747" y="474"/>
                </a:lnTo>
                <a:lnTo>
                  <a:pt x="770" y="539"/>
                </a:lnTo>
                <a:lnTo>
                  <a:pt x="793" y="600"/>
                </a:lnTo>
                <a:lnTo>
                  <a:pt x="793" y="600"/>
                </a:lnTo>
                <a:lnTo>
                  <a:pt x="795" y="605"/>
                </a:lnTo>
                <a:lnTo>
                  <a:pt x="796" y="608"/>
                </a:lnTo>
                <a:lnTo>
                  <a:pt x="796" y="608"/>
                </a:lnTo>
                <a:lnTo>
                  <a:pt x="794" y="616"/>
                </a:lnTo>
                <a:lnTo>
                  <a:pt x="793" y="622"/>
                </a:lnTo>
                <a:lnTo>
                  <a:pt x="789" y="627"/>
                </a:lnTo>
                <a:lnTo>
                  <a:pt x="789" y="627"/>
                </a:lnTo>
                <a:lnTo>
                  <a:pt x="762" y="677"/>
                </a:lnTo>
                <a:lnTo>
                  <a:pt x="742" y="711"/>
                </a:lnTo>
                <a:lnTo>
                  <a:pt x="734" y="726"/>
                </a:lnTo>
                <a:lnTo>
                  <a:pt x="726" y="737"/>
                </a:lnTo>
                <a:lnTo>
                  <a:pt x="726" y="737"/>
                </a:lnTo>
                <a:lnTo>
                  <a:pt x="705" y="764"/>
                </a:lnTo>
                <a:lnTo>
                  <a:pt x="699" y="772"/>
                </a:lnTo>
                <a:lnTo>
                  <a:pt x="695" y="775"/>
                </a:lnTo>
                <a:lnTo>
                  <a:pt x="695" y="775"/>
                </a:lnTo>
                <a:lnTo>
                  <a:pt x="692" y="772"/>
                </a:lnTo>
                <a:lnTo>
                  <a:pt x="689" y="770"/>
                </a:lnTo>
                <a:lnTo>
                  <a:pt x="689" y="770"/>
                </a:lnTo>
                <a:lnTo>
                  <a:pt x="686" y="770"/>
                </a:lnTo>
                <a:lnTo>
                  <a:pt x="684" y="771"/>
                </a:lnTo>
                <a:lnTo>
                  <a:pt x="684" y="772"/>
                </a:lnTo>
                <a:lnTo>
                  <a:pt x="684" y="772"/>
                </a:lnTo>
                <a:lnTo>
                  <a:pt x="688" y="777"/>
                </a:lnTo>
                <a:lnTo>
                  <a:pt x="688" y="777"/>
                </a:lnTo>
                <a:lnTo>
                  <a:pt x="687" y="780"/>
                </a:lnTo>
                <a:lnTo>
                  <a:pt x="684" y="781"/>
                </a:lnTo>
                <a:lnTo>
                  <a:pt x="682" y="782"/>
                </a:lnTo>
                <a:lnTo>
                  <a:pt x="682" y="782"/>
                </a:lnTo>
                <a:lnTo>
                  <a:pt x="676" y="782"/>
                </a:lnTo>
                <a:lnTo>
                  <a:pt x="675" y="781"/>
                </a:lnTo>
                <a:lnTo>
                  <a:pt x="675" y="782"/>
                </a:lnTo>
                <a:lnTo>
                  <a:pt x="675" y="782"/>
                </a:lnTo>
                <a:lnTo>
                  <a:pt x="678" y="785"/>
                </a:lnTo>
                <a:lnTo>
                  <a:pt x="686" y="786"/>
                </a:lnTo>
                <a:lnTo>
                  <a:pt x="686" y="786"/>
                </a:lnTo>
                <a:lnTo>
                  <a:pt x="687" y="786"/>
                </a:lnTo>
                <a:lnTo>
                  <a:pt x="688" y="786"/>
                </a:lnTo>
                <a:lnTo>
                  <a:pt x="695" y="781"/>
                </a:lnTo>
                <a:lnTo>
                  <a:pt x="695" y="781"/>
                </a:lnTo>
                <a:lnTo>
                  <a:pt x="703" y="776"/>
                </a:lnTo>
                <a:lnTo>
                  <a:pt x="703" y="776"/>
                </a:lnTo>
                <a:lnTo>
                  <a:pt x="711" y="764"/>
                </a:lnTo>
                <a:lnTo>
                  <a:pt x="711" y="764"/>
                </a:lnTo>
                <a:lnTo>
                  <a:pt x="732" y="734"/>
                </a:lnTo>
                <a:lnTo>
                  <a:pt x="750" y="709"/>
                </a:lnTo>
                <a:lnTo>
                  <a:pt x="750" y="709"/>
                </a:lnTo>
                <a:lnTo>
                  <a:pt x="779" y="659"/>
                </a:lnTo>
                <a:lnTo>
                  <a:pt x="796" y="629"/>
                </a:lnTo>
                <a:lnTo>
                  <a:pt x="802" y="619"/>
                </a:lnTo>
                <a:lnTo>
                  <a:pt x="805" y="614"/>
                </a:lnTo>
                <a:lnTo>
                  <a:pt x="805" y="614"/>
                </a:lnTo>
                <a:lnTo>
                  <a:pt x="806" y="606"/>
                </a:lnTo>
                <a:lnTo>
                  <a:pt x="807" y="603"/>
                </a:lnTo>
                <a:lnTo>
                  <a:pt x="807" y="603"/>
                </a:lnTo>
                <a:lnTo>
                  <a:pt x="795" y="567"/>
                </a:lnTo>
                <a:lnTo>
                  <a:pt x="785" y="539"/>
                </a:lnTo>
                <a:lnTo>
                  <a:pt x="777" y="515"/>
                </a:lnTo>
                <a:lnTo>
                  <a:pt x="777" y="515"/>
                </a:lnTo>
                <a:lnTo>
                  <a:pt x="757" y="470"/>
                </a:lnTo>
                <a:lnTo>
                  <a:pt x="745" y="440"/>
                </a:lnTo>
                <a:lnTo>
                  <a:pt x="745" y="437"/>
                </a:lnTo>
                <a:lnTo>
                  <a:pt x="773" y="440"/>
                </a:lnTo>
                <a:lnTo>
                  <a:pt x="773" y="440"/>
                </a:lnTo>
                <a:lnTo>
                  <a:pt x="823" y="463"/>
                </a:lnTo>
                <a:lnTo>
                  <a:pt x="823" y="463"/>
                </a:lnTo>
                <a:lnTo>
                  <a:pt x="838" y="469"/>
                </a:lnTo>
                <a:lnTo>
                  <a:pt x="849" y="472"/>
                </a:lnTo>
                <a:lnTo>
                  <a:pt x="858" y="475"/>
                </a:lnTo>
                <a:lnTo>
                  <a:pt x="864" y="477"/>
                </a:lnTo>
                <a:lnTo>
                  <a:pt x="864" y="477"/>
                </a:lnTo>
                <a:lnTo>
                  <a:pt x="879" y="485"/>
                </a:lnTo>
                <a:lnTo>
                  <a:pt x="886" y="488"/>
                </a:lnTo>
                <a:lnTo>
                  <a:pt x="895" y="495"/>
                </a:lnTo>
                <a:lnTo>
                  <a:pt x="895" y="495"/>
                </a:lnTo>
                <a:lnTo>
                  <a:pt x="918" y="511"/>
                </a:lnTo>
                <a:lnTo>
                  <a:pt x="930" y="519"/>
                </a:lnTo>
                <a:lnTo>
                  <a:pt x="935" y="524"/>
                </a:lnTo>
                <a:lnTo>
                  <a:pt x="939" y="528"/>
                </a:lnTo>
                <a:lnTo>
                  <a:pt x="939" y="528"/>
                </a:lnTo>
                <a:lnTo>
                  <a:pt x="947" y="540"/>
                </a:lnTo>
                <a:lnTo>
                  <a:pt x="960" y="556"/>
                </a:lnTo>
                <a:lnTo>
                  <a:pt x="960" y="556"/>
                </a:lnTo>
                <a:lnTo>
                  <a:pt x="963" y="562"/>
                </a:lnTo>
                <a:lnTo>
                  <a:pt x="968" y="566"/>
                </a:lnTo>
                <a:lnTo>
                  <a:pt x="979" y="573"/>
                </a:lnTo>
                <a:lnTo>
                  <a:pt x="991" y="578"/>
                </a:lnTo>
                <a:lnTo>
                  <a:pt x="1002" y="586"/>
                </a:lnTo>
                <a:lnTo>
                  <a:pt x="1002" y="586"/>
                </a:lnTo>
                <a:lnTo>
                  <a:pt x="1011" y="594"/>
                </a:lnTo>
                <a:lnTo>
                  <a:pt x="1016" y="600"/>
                </a:lnTo>
                <a:lnTo>
                  <a:pt x="1021" y="605"/>
                </a:lnTo>
                <a:lnTo>
                  <a:pt x="1029" y="610"/>
                </a:lnTo>
                <a:lnTo>
                  <a:pt x="1029" y="610"/>
                </a:lnTo>
                <a:lnTo>
                  <a:pt x="1034" y="614"/>
                </a:lnTo>
                <a:lnTo>
                  <a:pt x="1038" y="619"/>
                </a:lnTo>
                <a:lnTo>
                  <a:pt x="1048" y="631"/>
                </a:lnTo>
                <a:lnTo>
                  <a:pt x="1061" y="645"/>
                </a:lnTo>
                <a:lnTo>
                  <a:pt x="1073" y="658"/>
                </a:lnTo>
                <a:lnTo>
                  <a:pt x="1073" y="658"/>
                </a:lnTo>
                <a:lnTo>
                  <a:pt x="1086" y="669"/>
                </a:lnTo>
                <a:lnTo>
                  <a:pt x="1100" y="680"/>
                </a:lnTo>
                <a:lnTo>
                  <a:pt x="1121" y="697"/>
                </a:lnTo>
                <a:lnTo>
                  <a:pt x="1121" y="697"/>
                </a:lnTo>
                <a:lnTo>
                  <a:pt x="1128" y="705"/>
                </a:lnTo>
                <a:lnTo>
                  <a:pt x="1136" y="715"/>
                </a:lnTo>
                <a:lnTo>
                  <a:pt x="1144" y="726"/>
                </a:lnTo>
                <a:lnTo>
                  <a:pt x="1156" y="738"/>
                </a:lnTo>
                <a:lnTo>
                  <a:pt x="1156" y="738"/>
                </a:lnTo>
                <a:lnTo>
                  <a:pt x="1190" y="765"/>
                </a:lnTo>
                <a:lnTo>
                  <a:pt x="1204" y="777"/>
                </a:lnTo>
                <a:lnTo>
                  <a:pt x="1216" y="787"/>
                </a:lnTo>
                <a:lnTo>
                  <a:pt x="1216" y="787"/>
                </a:lnTo>
                <a:lnTo>
                  <a:pt x="1224" y="797"/>
                </a:lnTo>
                <a:lnTo>
                  <a:pt x="1228" y="801"/>
                </a:lnTo>
                <a:lnTo>
                  <a:pt x="1233" y="803"/>
                </a:lnTo>
                <a:lnTo>
                  <a:pt x="1233" y="803"/>
                </a:lnTo>
                <a:lnTo>
                  <a:pt x="1244" y="809"/>
                </a:lnTo>
                <a:lnTo>
                  <a:pt x="1252" y="813"/>
                </a:lnTo>
                <a:lnTo>
                  <a:pt x="1266" y="816"/>
                </a:lnTo>
                <a:lnTo>
                  <a:pt x="1266" y="816"/>
                </a:lnTo>
                <a:lnTo>
                  <a:pt x="1273" y="817"/>
                </a:lnTo>
                <a:lnTo>
                  <a:pt x="1278" y="817"/>
                </a:lnTo>
                <a:lnTo>
                  <a:pt x="1281" y="816"/>
                </a:lnTo>
                <a:lnTo>
                  <a:pt x="1281" y="814"/>
                </a:lnTo>
                <a:lnTo>
                  <a:pt x="1278" y="812"/>
                </a:lnTo>
                <a:lnTo>
                  <a:pt x="1276" y="809"/>
                </a:lnTo>
                <a:lnTo>
                  <a:pt x="1276" y="809"/>
                </a:lnTo>
                <a:lnTo>
                  <a:pt x="1281" y="811"/>
                </a:lnTo>
                <a:lnTo>
                  <a:pt x="1284" y="811"/>
                </a:lnTo>
                <a:lnTo>
                  <a:pt x="1286" y="809"/>
                </a:lnTo>
                <a:lnTo>
                  <a:pt x="1286" y="809"/>
                </a:lnTo>
                <a:lnTo>
                  <a:pt x="1286" y="806"/>
                </a:lnTo>
                <a:lnTo>
                  <a:pt x="1284" y="800"/>
                </a:lnTo>
                <a:lnTo>
                  <a:pt x="1281" y="791"/>
                </a:lnTo>
                <a:lnTo>
                  <a:pt x="1276" y="782"/>
                </a:lnTo>
                <a:lnTo>
                  <a:pt x="1276" y="782"/>
                </a:lnTo>
                <a:lnTo>
                  <a:pt x="1266" y="768"/>
                </a:lnTo>
                <a:lnTo>
                  <a:pt x="1261" y="761"/>
                </a:lnTo>
                <a:lnTo>
                  <a:pt x="1261" y="761"/>
                </a:lnTo>
                <a:lnTo>
                  <a:pt x="1255" y="753"/>
                </a:lnTo>
                <a:lnTo>
                  <a:pt x="1245" y="739"/>
                </a:lnTo>
                <a:lnTo>
                  <a:pt x="1245" y="739"/>
                </a:lnTo>
                <a:lnTo>
                  <a:pt x="1244" y="737"/>
                </a:lnTo>
                <a:lnTo>
                  <a:pt x="1244" y="736"/>
                </a:lnTo>
                <a:lnTo>
                  <a:pt x="1244" y="734"/>
                </a:lnTo>
                <a:lnTo>
                  <a:pt x="1245" y="733"/>
                </a:lnTo>
                <a:lnTo>
                  <a:pt x="1244" y="731"/>
                </a:lnTo>
                <a:lnTo>
                  <a:pt x="1240" y="727"/>
                </a:lnTo>
                <a:lnTo>
                  <a:pt x="1224" y="713"/>
                </a:lnTo>
                <a:lnTo>
                  <a:pt x="1224" y="713"/>
                </a:lnTo>
                <a:lnTo>
                  <a:pt x="1198" y="693"/>
                </a:lnTo>
                <a:lnTo>
                  <a:pt x="1174" y="674"/>
                </a:lnTo>
                <a:lnTo>
                  <a:pt x="1155" y="661"/>
                </a:lnTo>
                <a:lnTo>
                  <a:pt x="1148" y="654"/>
                </a:lnTo>
                <a:lnTo>
                  <a:pt x="1148" y="654"/>
                </a:lnTo>
                <a:lnTo>
                  <a:pt x="1134" y="642"/>
                </a:lnTo>
                <a:lnTo>
                  <a:pt x="1123" y="631"/>
                </a:lnTo>
                <a:lnTo>
                  <a:pt x="1123" y="631"/>
                </a:lnTo>
                <a:lnTo>
                  <a:pt x="1106" y="609"/>
                </a:lnTo>
                <a:lnTo>
                  <a:pt x="1093" y="593"/>
                </a:lnTo>
                <a:lnTo>
                  <a:pt x="1083" y="584"/>
                </a:lnTo>
                <a:lnTo>
                  <a:pt x="1083" y="584"/>
                </a:lnTo>
                <a:lnTo>
                  <a:pt x="1075" y="577"/>
                </a:lnTo>
                <a:lnTo>
                  <a:pt x="1064" y="567"/>
                </a:lnTo>
                <a:lnTo>
                  <a:pt x="1047" y="549"/>
                </a:lnTo>
                <a:lnTo>
                  <a:pt x="1047" y="549"/>
                </a:lnTo>
                <a:lnTo>
                  <a:pt x="1013" y="508"/>
                </a:lnTo>
                <a:lnTo>
                  <a:pt x="1013" y="508"/>
                </a:lnTo>
                <a:lnTo>
                  <a:pt x="1074" y="492"/>
                </a:lnTo>
                <a:lnTo>
                  <a:pt x="1074" y="492"/>
                </a:lnTo>
                <a:lnTo>
                  <a:pt x="1083" y="488"/>
                </a:lnTo>
                <a:lnTo>
                  <a:pt x="1089" y="485"/>
                </a:lnTo>
                <a:lnTo>
                  <a:pt x="1102" y="476"/>
                </a:lnTo>
                <a:lnTo>
                  <a:pt x="1110" y="472"/>
                </a:lnTo>
                <a:lnTo>
                  <a:pt x="1118" y="470"/>
                </a:lnTo>
                <a:lnTo>
                  <a:pt x="1128" y="469"/>
                </a:lnTo>
                <a:lnTo>
                  <a:pt x="1142" y="467"/>
                </a:lnTo>
                <a:lnTo>
                  <a:pt x="1142" y="467"/>
                </a:lnTo>
                <a:lnTo>
                  <a:pt x="1200" y="469"/>
                </a:lnTo>
                <a:lnTo>
                  <a:pt x="1228" y="467"/>
                </a:lnTo>
                <a:lnTo>
                  <a:pt x="1254" y="466"/>
                </a:lnTo>
                <a:lnTo>
                  <a:pt x="1254" y="466"/>
                </a:lnTo>
                <a:lnTo>
                  <a:pt x="1278" y="464"/>
                </a:lnTo>
                <a:lnTo>
                  <a:pt x="1305" y="459"/>
                </a:lnTo>
                <a:lnTo>
                  <a:pt x="1331" y="455"/>
                </a:lnTo>
                <a:lnTo>
                  <a:pt x="1357" y="452"/>
                </a:lnTo>
                <a:lnTo>
                  <a:pt x="1357" y="452"/>
                </a:lnTo>
                <a:lnTo>
                  <a:pt x="1372" y="448"/>
                </a:lnTo>
                <a:lnTo>
                  <a:pt x="1391" y="440"/>
                </a:lnTo>
                <a:lnTo>
                  <a:pt x="1412" y="432"/>
                </a:lnTo>
                <a:lnTo>
                  <a:pt x="1436" y="421"/>
                </a:lnTo>
                <a:lnTo>
                  <a:pt x="1477" y="400"/>
                </a:lnTo>
                <a:lnTo>
                  <a:pt x="1503" y="386"/>
                </a:lnTo>
                <a:lnTo>
                  <a:pt x="1503" y="386"/>
                </a:lnTo>
                <a:lnTo>
                  <a:pt x="1524" y="375"/>
                </a:lnTo>
                <a:lnTo>
                  <a:pt x="1552" y="361"/>
                </a:lnTo>
                <a:lnTo>
                  <a:pt x="1581" y="343"/>
                </a:lnTo>
                <a:lnTo>
                  <a:pt x="1600" y="330"/>
                </a:lnTo>
                <a:lnTo>
                  <a:pt x="1600" y="330"/>
                </a:lnTo>
                <a:lnTo>
                  <a:pt x="1616" y="315"/>
                </a:lnTo>
                <a:lnTo>
                  <a:pt x="1626" y="306"/>
                </a:lnTo>
                <a:lnTo>
                  <a:pt x="1635" y="295"/>
                </a:lnTo>
                <a:lnTo>
                  <a:pt x="1642" y="284"/>
                </a:lnTo>
                <a:lnTo>
                  <a:pt x="1645" y="279"/>
                </a:lnTo>
                <a:lnTo>
                  <a:pt x="1646" y="273"/>
                </a:lnTo>
                <a:lnTo>
                  <a:pt x="1647" y="268"/>
                </a:lnTo>
                <a:lnTo>
                  <a:pt x="1647" y="263"/>
                </a:lnTo>
                <a:lnTo>
                  <a:pt x="1645" y="260"/>
                </a:lnTo>
                <a:lnTo>
                  <a:pt x="1642" y="255"/>
                </a:lnTo>
                <a:lnTo>
                  <a:pt x="1642" y="255"/>
                </a:lnTo>
                <a:lnTo>
                  <a:pt x="1627" y="240"/>
                </a:lnTo>
                <a:lnTo>
                  <a:pt x="1619" y="234"/>
                </a:lnTo>
                <a:lnTo>
                  <a:pt x="1610" y="228"/>
                </a:lnTo>
                <a:lnTo>
                  <a:pt x="1600" y="224"/>
                </a:lnTo>
                <a:lnTo>
                  <a:pt x="1589" y="220"/>
                </a:lnTo>
                <a:lnTo>
                  <a:pt x="1576" y="218"/>
                </a:lnTo>
                <a:lnTo>
                  <a:pt x="1560" y="217"/>
                </a:lnTo>
                <a:lnTo>
                  <a:pt x="1560" y="217"/>
                </a:lnTo>
                <a:lnTo>
                  <a:pt x="1539" y="218"/>
                </a:lnTo>
                <a:lnTo>
                  <a:pt x="1512" y="220"/>
                </a:lnTo>
                <a:lnTo>
                  <a:pt x="1481" y="225"/>
                </a:lnTo>
                <a:lnTo>
                  <a:pt x="1449" y="231"/>
                </a:lnTo>
                <a:lnTo>
                  <a:pt x="1390" y="245"/>
                </a:lnTo>
                <a:lnTo>
                  <a:pt x="1351" y="255"/>
                </a:lnTo>
                <a:lnTo>
                  <a:pt x="1351" y="255"/>
                </a:lnTo>
                <a:lnTo>
                  <a:pt x="1288" y="276"/>
                </a:lnTo>
                <a:lnTo>
                  <a:pt x="1252" y="287"/>
                </a:lnTo>
                <a:lnTo>
                  <a:pt x="1236" y="290"/>
                </a:lnTo>
                <a:lnTo>
                  <a:pt x="1223" y="293"/>
                </a:lnTo>
                <a:lnTo>
                  <a:pt x="1223" y="293"/>
                </a:lnTo>
                <a:lnTo>
                  <a:pt x="1207" y="295"/>
                </a:lnTo>
                <a:lnTo>
                  <a:pt x="1187" y="297"/>
                </a:lnTo>
                <a:lnTo>
                  <a:pt x="1138" y="299"/>
                </a:lnTo>
                <a:lnTo>
                  <a:pt x="1080" y="300"/>
                </a:lnTo>
                <a:lnTo>
                  <a:pt x="1022" y="301"/>
                </a:lnTo>
                <a:lnTo>
                  <a:pt x="1022" y="301"/>
                </a:lnTo>
                <a:lnTo>
                  <a:pt x="997" y="303"/>
                </a:lnTo>
                <a:lnTo>
                  <a:pt x="975" y="304"/>
                </a:lnTo>
                <a:lnTo>
                  <a:pt x="957" y="306"/>
                </a:lnTo>
                <a:lnTo>
                  <a:pt x="943" y="310"/>
                </a:lnTo>
                <a:lnTo>
                  <a:pt x="923" y="315"/>
                </a:lnTo>
                <a:lnTo>
                  <a:pt x="917" y="316"/>
                </a:lnTo>
                <a:lnTo>
                  <a:pt x="912" y="317"/>
                </a:lnTo>
                <a:lnTo>
                  <a:pt x="912" y="317"/>
                </a:lnTo>
                <a:lnTo>
                  <a:pt x="907" y="316"/>
                </a:lnTo>
                <a:lnTo>
                  <a:pt x="902" y="314"/>
                </a:lnTo>
                <a:lnTo>
                  <a:pt x="890" y="305"/>
                </a:lnTo>
                <a:lnTo>
                  <a:pt x="876" y="294"/>
                </a:lnTo>
                <a:lnTo>
                  <a:pt x="876" y="294"/>
                </a:lnTo>
                <a:lnTo>
                  <a:pt x="884" y="293"/>
                </a:lnTo>
                <a:lnTo>
                  <a:pt x="903" y="289"/>
                </a:lnTo>
                <a:lnTo>
                  <a:pt x="935" y="285"/>
                </a:lnTo>
                <a:lnTo>
                  <a:pt x="954" y="284"/>
                </a:lnTo>
                <a:lnTo>
                  <a:pt x="975" y="284"/>
                </a:lnTo>
                <a:lnTo>
                  <a:pt x="975" y="284"/>
                </a:lnTo>
                <a:lnTo>
                  <a:pt x="997" y="283"/>
                </a:lnTo>
                <a:lnTo>
                  <a:pt x="1018" y="281"/>
                </a:lnTo>
                <a:lnTo>
                  <a:pt x="1061" y="276"/>
                </a:lnTo>
                <a:lnTo>
                  <a:pt x="1102" y="270"/>
                </a:lnTo>
                <a:lnTo>
                  <a:pt x="1122" y="268"/>
                </a:lnTo>
                <a:lnTo>
                  <a:pt x="1141" y="267"/>
                </a:lnTo>
                <a:lnTo>
                  <a:pt x="1141" y="267"/>
                </a:lnTo>
                <a:lnTo>
                  <a:pt x="1219" y="266"/>
                </a:lnTo>
                <a:lnTo>
                  <a:pt x="1239" y="265"/>
                </a:lnTo>
                <a:lnTo>
                  <a:pt x="1257" y="263"/>
                </a:lnTo>
                <a:lnTo>
                  <a:pt x="1275" y="261"/>
                </a:lnTo>
                <a:lnTo>
                  <a:pt x="1288" y="257"/>
                </a:lnTo>
                <a:lnTo>
                  <a:pt x="1288" y="257"/>
                </a:lnTo>
                <a:lnTo>
                  <a:pt x="1325" y="244"/>
                </a:lnTo>
                <a:lnTo>
                  <a:pt x="1375" y="222"/>
                </a:lnTo>
                <a:lnTo>
                  <a:pt x="1401" y="209"/>
                </a:lnTo>
                <a:lnTo>
                  <a:pt x="1425" y="197"/>
                </a:lnTo>
                <a:lnTo>
                  <a:pt x="1445" y="185"/>
                </a:lnTo>
                <a:lnTo>
                  <a:pt x="1459" y="174"/>
                </a:lnTo>
                <a:lnTo>
                  <a:pt x="1459" y="174"/>
                </a:lnTo>
                <a:lnTo>
                  <a:pt x="1480" y="154"/>
                </a:lnTo>
                <a:lnTo>
                  <a:pt x="1497" y="135"/>
                </a:lnTo>
                <a:lnTo>
                  <a:pt x="1503" y="126"/>
                </a:lnTo>
                <a:lnTo>
                  <a:pt x="1508" y="118"/>
                </a:lnTo>
                <a:lnTo>
                  <a:pt x="1511" y="110"/>
                </a:lnTo>
                <a:lnTo>
                  <a:pt x="1511" y="103"/>
                </a:lnTo>
                <a:lnTo>
                  <a:pt x="1511" y="103"/>
                </a:lnTo>
                <a:lnTo>
                  <a:pt x="1509" y="96"/>
                </a:lnTo>
                <a:lnTo>
                  <a:pt x="1506" y="90"/>
                </a:lnTo>
                <a:lnTo>
                  <a:pt x="1501" y="83"/>
                </a:lnTo>
                <a:lnTo>
                  <a:pt x="1495" y="78"/>
                </a:lnTo>
                <a:lnTo>
                  <a:pt x="1486" y="72"/>
                </a:lnTo>
                <a:lnTo>
                  <a:pt x="1476" y="68"/>
                </a:lnTo>
                <a:lnTo>
                  <a:pt x="1464" y="65"/>
                </a:lnTo>
                <a:lnTo>
                  <a:pt x="1449" y="64"/>
                </a:lnTo>
                <a:lnTo>
                  <a:pt x="1449" y="64"/>
                </a:lnTo>
                <a:lnTo>
                  <a:pt x="1416" y="63"/>
                </a:lnTo>
                <a:lnTo>
                  <a:pt x="1400" y="63"/>
                </a:lnTo>
                <a:lnTo>
                  <a:pt x="1384" y="64"/>
                </a:lnTo>
                <a:lnTo>
                  <a:pt x="1367" y="67"/>
                </a:lnTo>
                <a:lnTo>
                  <a:pt x="1351" y="69"/>
                </a:lnTo>
                <a:lnTo>
                  <a:pt x="1335" y="74"/>
                </a:lnTo>
                <a:lnTo>
                  <a:pt x="1319" y="80"/>
                </a:lnTo>
                <a:lnTo>
                  <a:pt x="1319" y="80"/>
                </a:lnTo>
                <a:lnTo>
                  <a:pt x="1281" y="99"/>
                </a:lnTo>
                <a:lnTo>
                  <a:pt x="1235" y="119"/>
                </a:lnTo>
                <a:lnTo>
                  <a:pt x="1212" y="129"/>
                </a:lnTo>
                <a:lnTo>
                  <a:pt x="1191" y="137"/>
                </a:lnTo>
                <a:lnTo>
                  <a:pt x="1174" y="143"/>
                </a:lnTo>
                <a:lnTo>
                  <a:pt x="1159" y="147"/>
                </a:lnTo>
                <a:lnTo>
                  <a:pt x="1159" y="147"/>
                </a:lnTo>
                <a:lnTo>
                  <a:pt x="1125" y="151"/>
                </a:lnTo>
                <a:lnTo>
                  <a:pt x="1073" y="161"/>
                </a:lnTo>
                <a:lnTo>
                  <a:pt x="1014" y="175"/>
                </a:lnTo>
                <a:lnTo>
                  <a:pt x="957" y="190"/>
                </a:lnTo>
                <a:lnTo>
                  <a:pt x="957" y="190"/>
                </a:lnTo>
                <a:lnTo>
                  <a:pt x="933" y="197"/>
                </a:lnTo>
                <a:lnTo>
                  <a:pt x="911" y="206"/>
                </a:lnTo>
                <a:lnTo>
                  <a:pt x="893" y="213"/>
                </a:lnTo>
                <a:lnTo>
                  <a:pt x="879" y="222"/>
                </a:lnTo>
                <a:lnTo>
                  <a:pt x="858" y="234"/>
                </a:lnTo>
                <a:lnTo>
                  <a:pt x="852" y="238"/>
                </a:lnTo>
                <a:lnTo>
                  <a:pt x="848" y="240"/>
                </a:lnTo>
                <a:lnTo>
                  <a:pt x="848" y="240"/>
                </a:lnTo>
                <a:lnTo>
                  <a:pt x="838" y="241"/>
                </a:lnTo>
                <a:lnTo>
                  <a:pt x="838" y="241"/>
                </a:lnTo>
                <a:lnTo>
                  <a:pt x="839" y="240"/>
                </a:lnTo>
                <a:lnTo>
                  <a:pt x="838" y="240"/>
                </a:lnTo>
                <a:lnTo>
                  <a:pt x="831" y="239"/>
                </a:lnTo>
                <a:lnTo>
                  <a:pt x="813" y="239"/>
                </a:lnTo>
                <a:lnTo>
                  <a:pt x="813" y="239"/>
                </a:lnTo>
                <a:lnTo>
                  <a:pt x="793" y="239"/>
                </a:lnTo>
                <a:lnTo>
                  <a:pt x="777" y="240"/>
                </a:lnTo>
                <a:lnTo>
                  <a:pt x="768" y="242"/>
                </a:lnTo>
                <a:lnTo>
                  <a:pt x="766" y="242"/>
                </a:lnTo>
                <a:lnTo>
                  <a:pt x="751" y="244"/>
                </a:lnTo>
                <a:lnTo>
                  <a:pt x="751" y="244"/>
                </a:lnTo>
                <a:lnTo>
                  <a:pt x="748" y="240"/>
                </a:lnTo>
                <a:lnTo>
                  <a:pt x="742" y="231"/>
                </a:lnTo>
                <a:lnTo>
                  <a:pt x="734" y="223"/>
                </a:lnTo>
                <a:lnTo>
                  <a:pt x="729" y="219"/>
                </a:lnTo>
                <a:lnTo>
                  <a:pt x="725" y="217"/>
                </a:lnTo>
                <a:lnTo>
                  <a:pt x="725" y="217"/>
                </a:lnTo>
                <a:lnTo>
                  <a:pt x="714" y="214"/>
                </a:lnTo>
                <a:lnTo>
                  <a:pt x="713" y="215"/>
                </a:lnTo>
                <a:lnTo>
                  <a:pt x="711" y="215"/>
                </a:lnTo>
                <a:lnTo>
                  <a:pt x="711" y="215"/>
                </a:lnTo>
                <a:lnTo>
                  <a:pt x="710" y="220"/>
                </a:lnTo>
                <a:lnTo>
                  <a:pt x="709" y="220"/>
                </a:lnTo>
                <a:lnTo>
                  <a:pt x="708" y="222"/>
                </a:lnTo>
                <a:lnTo>
                  <a:pt x="703" y="220"/>
                </a:lnTo>
                <a:lnTo>
                  <a:pt x="703" y="220"/>
                </a:lnTo>
                <a:lnTo>
                  <a:pt x="671" y="207"/>
                </a:lnTo>
                <a:lnTo>
                  <a:pt x="671" y="207"/>
                </a:lnTo>
                <a:lnTo>
                  <a:pt x="625" y="190"/>
                </a:lnTo>
                <a:lnTo>
                  <a:pt x="579" y="174"/>
                </a:lnTo>
                <a:lnTo>
                  <a:pt x="554" y="166"/>
                </a:lnTo>
                <a:lnTo>
                  <a:pt x="529" y="159"/>
                </a:lnTo>
                <a:lnTo>
                  <a:pt x="529" y="159"/>
                </a:lnTo>
                <a:lnTo>
                  <a:pt x="478" y="147"/>
                </a:lnTo>
                <a:lnTo>
                  <a:pt x="431" y="134"/>
                </a:lnTo>
                <a:lnTo>
                  <a:pt x="382" y="123"/>
                </a:lnTo>
                <a:lnTo>
                  <a:pt x="382" y="123"/>
                </a:lnTo>
                <a:lnTo>
                  <a:pt x="330" y="103"/>
                </a:lnTo>
                <a:lnTo>
                  <a:pt x="222" y="62"/>
                </a:lnTo>
                <a:lnTo>
                  <a:pt x="222" y="62"/>
                </a:lnTo>
                <a:lnTo>
                  <a:pt x="168" y="38"/>
                </a:lnTo>
                <a:lnTo>
                  <a:pt x="122" y="20"/>
                </a:lnTo>
                <a:lnTo>
                  <a:pt x="103" y="12"/>
                </a:lnTo>
                <a:lnTo>
                  <a:pt x="84" y="6"/>
                </a:lnTo>
                <a:lnTo>
                  <a:pt x="67" y="3"/>
                </a:lnTo>
                <a:lnTo>
                  <a:pt x="51" y="0"/>
                </a:lnTo>
                <a:lnTo>
                  <a:pt x="51" y="0"/>
                </a:lnTo>
                <a:lnTo>
                  <a:pt x="38" y="0"/>
                </a:lnTo>
                <a:lnTo>
                  <a:pt x="25" y="1"/>
                </a:lnTo>
                <a:lnTo>
                  <a:pt x="17" y="4"/>
                </a:lnTo>
                <a:lnTo>
                  <a:pt x="9" y="6"/>
                </a:lnTo>
                <a:lnTo>
                  <a:pt x="3" y="10"/>
                </a:lnTo>
                <a:lnTo>
                  <a:pt x="1" y="15"/>
                </a:lnTo>
                <a:lnTo>
                  <a:pt x="0" y="19"/>
                </a:lnTo>
                <a:lnTo>
                  <a:pt x="1" y="24"/>
                </a:lnTo>
                <a:lnTo>
                  <a:pt x="1" y="24"/>
                </a:lnTo>
                <a:lnTo>
                  <a:pt x="3" y="27"/>
                </a:lnTo>
                <a:lnTo>
                  <a:pt x="8" y="32"/>
                </a:lnTo>
                <a:lnTo>
                  <a:pt x="25" y="43"/>
                </a:lnTo>
                <a:lnTo>
                  <a:pt x="81" y="75"/>
                </a:lnTo>
                <a:lnTo>
                  <a:pt x="81" y="75"/>
                </a:lnTo>
                <a:lnTo>
                  <a:pt x="147" y="113"/>
                </a:lnTo>
                <a:lnTo>
                  <a:pt x="177" y="129"/>
                </a:lnTo>
                <a:lnTo>
                  <a:pt x="200" y="140"/>
                </a:lnTo>
                <a:lnTo>
                  <a:pt x="200" y="140"/>
                </a:lnTo>
                <a:lnTo>
                  <a:pt x="221" y="149"/>
                </a:lnTo>
                <a:lnTo>
                  <a:pt x="241" y="158"/>
                </a:lnTo>
                <a:lnTo>
                  <a:pt x="261" y="167"/>
                </a:lnTo>
                <a:lnTo>
                  <a:pt x="261" y="167"/>
                </a:lnTo>
                <a:lnTo>
                  <a:pt x="259" y="170"/>
                </a:lnTo>
                <a:lnTo>
                  <a:pt x="255" y="176"/>
                </a:lnTo>
                <a:lnTo>
                  <a:pt x="254" y="181"/>
                </a:lnTo>
                <a:lnTo>
                  <a:pt x="254" y="186"/>
                </a:lnTo>
                <a:lnTo>
                  <a:pt x="255" y="191"/>
                </a:lnTo>
                <a:lnTo>
                  <a:pt x="258" y="196"/>
                </a:lnTo>
                <a:lnTo>
                  <a:pt x="258" y="196"/>
                </a:lnTo>
                <a:lnTo>
                  <a:pt x="264" y="202"/>
                </a:lnTo>
                <a:lnTo>
                  <a:pt x="276" y="212"/>
                </a:lnTo>
                <a:lnTo>
                  <a:pt x="312" y="238"/>
                </a:lnTo>
                <a:lnTo>
                  <a:pt x="356" y="268"/>
                </a:lnTo>
                <a:lnTo>
                  <a:pt x="400" y="297"/>
                </a:lnTo>
                <a:lnTo>
                  <a:pt x="400" y="297"/>
                </a:lnTo>
                <a:lnTo>
                  <a:pt x="426" y="311"/>
                </a:lnTo>
                <a:lnTo>
                  <a:pt x="458" y="327"/>
                </a:lnTo>
                <a:lnTo>
                  <a:pt x="529" y="361"/>
                </a:lnTo>
                <a:lnTo>
                  <a:pt x="591" y="388"/>
                </a:lnTo>
                <a:lnTo>
                  <a:pt x="617" y="399"/>
                </a:lnTo>
                <a:lnTo>
                  <a:pt x="617" y="399"/>
                </a:lnTo>
                <a:lnTo>
                  <a:pt x="561" y="438"/>
                </a:lnTo>
                <a:lnTo>
                  <a:pt x="561" y="438"/>
                </a:lnTo>
                <a:lnTo>
                  <a:pt x="559" y="439"/>
                </a:lnTo>
                <a:lnTo>
                  <a:pt x="557" y="443"/>
                </a:lnTo>
                <a:lnTo>
                  <a:pt x="557" y="443"/>
                </a:lnTo>
                <a:lnTo>
                  <a:pt x="554" y="450"/>
                </a:lnTo>
                <a:lnTo>
                  <a:pt x="553" y="454"/>
                </a:lnTo>
                <a:lnTo>
                  <a:pt x="550" y="456"/>
                </a:lnTo>
                <a:lnTo>
                  <a:pt x="550" y="456"/>
                </a:lnTo>
                <a:lnTo>
                  <a:pt x="547" y="461"/>
                </a:lnTo>
                <a:lnTo>
                  <a:pt x="543" y="463"/>
                </a:lnTo>
                <a:lnTo>
                  <a:pt x="538" y="463"/>
                </a:lnTo>
                <a:lnTo>
                  <a:pt x="538" y="463"/>
                </a:lnTo>
                <a:lnTo>
                  <a:pt x="525" y="464"/>
                </a:lnTo>
                <a:lnTo>
                  <a:pt x="520" y="464"/>
                </a:lnTo>
                <a:lnTo>
                  <a:pt x="516" y="465"/>
                </a:lnTo>
                <a:lnTo>
                  <a:pt x="516" y="465"/>
                </a:lnTo>
                <a:lnTo>
                  <a:pt x="511" y="469"/>
                </a:lnTo>
                <a:lnTo>
                  <a:pt x="511" y="469"/>
                </a:lnTo>
                <a:lnTo>
                  <a:pt x="505" y="474"/>
                </a:lnTo>
                <a:lnTo>
                  <a:pt x="517" y="469"/>
                </a:lnTo>
                <a:lnTo>
                  <a:pt x="517" y="471"/>
                </a:lnTo>
                <a:lnTo>
                  <a:pt x="517" y="471"/>
                </a:lnTo>
                <a:lnTo>
                  <a:pt x="518" y="470"/>
                </a:lnTo>
                <a:lnTo>
                  <a:pt x="525" y="469"/>
                </a:lnTo>
                <a:lnTo>
                  <a:pt x="525" y="469"/>
                </a:lnTo>
                <a:lnTo>
                  <a:pt x="534" y="469"/>
                </a:lnTo>
                <a:lnTo>
                  <a:pt x="541" y="469"/>
                </a:lnTo>
                <a:lnTo>
                  <a:pt x="545" y="466"/>
                </a:lnTo>
                <a:lnTo>
                  <a:pt x="545" y="466"/>
                </a:lnTo>
                <a:lnTo>
                  <a:pt x="548" y="465"/>
                </a:lnTo>
                <a:lnTo>
                  <a:pt x="549" y="464"/>
                </a:lnTo>
                <a:lnTo>
                  <a:pt x="550" y="460"/>
                </a:lnTo>
                <a:lnTo>
                  <a:pt x="550" y="458"/>
                </a:lnTo>
                <a:lnTo>
                  <a:pt x="553" y="456"/>
                </a:lnTo>
                <a:lnTo>
                  <a:pt x="557" y="453"/>
                </a:lnTo>
                <a:lnTo>
                  <a:pt x="561" y="450"/>
                </a:lnTo>
                <a:lnTo>
                  <a:pt x="561" y="450"/>
                </a:lnTo>
                <a:lnTo>
                  <a:pt x="576" y="440"/>
                </a:lnTo>
                <a:lnTo>
                  <a:pt x="579" y="439"/>
                </a:lnTo>
                <a:lnTo>
                  <a:pt x="581" y="438"/>
                </a:lnTo>
                <a:lnTo>
                  <a:pt x="581" y="438"/>
                </a:lnTo>
                <a:close/>
                <a:moveTo>
                  <a:pt x="607" y="241"/>
                </a:moveTo>
                <a:lnTo>
                  <a:pt x="607" y="241"/>
                </a:lnTo>
                <a:lnTo>
                  <a:pt x="604" y="245"/>
                </a:lnTo>
                <a:lnTo>
                  <a:pt x="603" y="249"/>
                </a:lnTo>
                <a:lnTo>
                  <a:pt x="602" y="252"/>
                </a:lnTo>
                <a:lnTo>
                  <a:pt x="602" y="252"/>
                </a:lnTo>
                <a:lnTo>
                  <a:pt x="602" y="266"/>
                </a:lnTo>
                <a:lnTo>
                  <a:pt x="602" y="266"/>
                </a:lnTo>
                <a:lnTo>
                  <a:pt x="590" y="266"/>
                </a:lnTo>
                <a:lnTo>
                  <a:pt x="582" y="265"/>
                </a:lnTo>
                <a:lnTo>
                  <a:pt x="577" y="263"/>
                </a:lnTo>
                <a:lnTo>
                  <a:pt x="577" y="263"/>
                </a:lnTo>
                <a:lnTo>
                  <a:pt x="543" y="249"/>
                </a:lnTo>
                <a:lnTo>
                  <a:pt x="511" y="235"/>
                </a:lnTo>
                <a:lnTo>
                  <a:pt x="566" y="235"/>
                </a:lnTo>
                <a:lnTo>
                  <a:pt x="566" y="235"/>
                </a:lnTo>
                <a:lnTo>
                  <a:pt x="579" y="236"/>
                </a:lnTo>
                <a:lnTo>
                  <a:pt x="592" y="239"/>
                </a:lnTo>
                <a:lnTo>
                  <a:pt x="607" y="241"/>
                </a:lnTo>
                <a:lnTo>
                  <a:pt x="607" y="241"/>
                </a:lnTo>
                <a:close/>
                <a:moveTo>
                  <a:pt x="632" y="407"/>
                </a:moveTo>
                <a:lnTo>
                  <a:pt x="678" y="423"/>
                </a:lnTo>
                <a:lnTo>
                  <a:pt x="670" y="448"/>
                </a:lnTo>
                <a:lnTo>
                  <a:pt x="670" y="448"/>
                </a:lnTo>
                <a:lnTo>
                  <a:pt x="632" y="434"/>
                </a:lnTo>
                <a:lnTo>
                  <a:pt x="632" y="434"/>
                </a:lnTo>
                <a:lnTo>
                  <a:pt x="617" y="429"/>
                </a:lnTo>
                <a:lnTo>
                  <a:pt x="612" y="428"/>
                </a:lnTo>
                <a:lnTo>
                  <a:pt x="607" y="427"/>
                </a:lnTo>
                <a:lnTo>
                  <a:pt x="607" y="427"/>
                </a:lnTo>
                <a:lnTo>
                  <a:pt x="598" y="428"/>
                </a:lnTo>
                <a:lnTo>
                  <a:pt x="595" y="428"/>
                </a:lnTo>
                <a:lnTo>
                  <a:pt x="632" y="407"/>
                </a:lnTo>
                <a:close/>
                <a:moveTo>
                  <a:pt x="688" y="427"/>
                </a:moveTo>
                <a:lnTo>
                  <a:pt x="697" y="428"/>
                </a:lnTo>
                <a:lnTo>
                  <a:pt x="697" y="428"/>
                </a:lnTo>
                <a:lnTo>
                  <a:pt x="695" y="438"/>
                </a:lnTo>
                <a:lnTo>
                  <a:pt x="694" y="445"/>
                </a:lnTo>
                <a:lnTo>
                  <a:pt x="693" y="450"/>
                </a:lnTo>
                <a:lnTo>
                  <a:pt x="693" y="450"/>
                </a:lnTo>
                <a:lnTo>
                  <a:pt x="689" y="452"/>
                </a:lnTo>
                <a:lnTo>
                  <a:pt x="686" y="452"/>
                </a:lnTo>
                <a:lnTo>
                  <a:pt x="682" y="452"/>
                </a:lnTo>
                <a:lnTo>
                  <a:pt x="688" y="427"/>
                </a:lnTo>
                <a:close/>
                <a:moveTo>
                  <a:pt x="678" y="461"/>
                </a:moveTo>
                <a:lnTo>
                  <a:pt x="678" y="461"/>
                </a:lnTo>
                <a:lnTo>
                  <a:pt x="686" y="463"/>
                </a:lnTo>
                <a:lnTo>
                  <a:pt x="693" y="463"/>
                </a:lnTo>
                <a:lnTo>
                  <a:pt x="699" y="461"/>
                </a:lnTo>
                <a:lnTo>
                  <a:pt x="699" y="461"/>
                </a:lnTo>
                <a:lnTo>
                  <a:pt x="703" y="460"/>
                </a:lnTo>
                <a:lnTo>
                  <a:pt x="705" y="458"/>
                </a:lnTo>
                <a:lnTo>
                  <a:pt x="705" y="455"/>
                </a:lnTo>
                <a:lnTo>
                  <a:pt x="705" y="454"/>
                </a:lnTo>
                <a:lnTo>
                  <a:pt x="705" y="454"/>
                </a:lnTo>
                <a:lnTo>
                  <a:pt x="709" y="471"/>
                </a:lnTo>
                <a:lnTo>
                  <a:pt x="711" y="485"/>
                </a:lnTo>
                <a:lnTo>
                  <a:pt x="713" y="497"/>
                </a:lnTo>
                <a:lnTo>
                  <a:pt x="713" y="497"/>
                </a:lnTo>
                <a:lnTo>
                  <a:pt x="713" y="507"/>
                </a:lnTo>
                <a:lnTo>
                  <a:pt x="713" y="519"/>
                </a:lnTo>
                <a:lnTo>
                  <a:pt x="710" y="529"/>
                </a:lnTo>
                <a:lnTo>
                  <a:pt x="708" y="536"/>
                </a:lnTo>
                <a:lnTo>
                  <a:pt x="708" y="536"/>
                </a:lnTo>
                <a:lnTo>
                  <a:pt x="705" y="539"/>
                </a:lnTo>
                <a:lnTo>
                  <a:pt x="702" y="539"/>
                </a:lnTo>
                <a:lnTo>
                  <a:pt x="693" y="538"/>
                </a:lnTo>
                <a:lnTo>
                  <a:pt x="678" y="536"/>
                </a:lnTo>
                <a:lnTo>
                  <a:pt x="678" y="536"/>
                </a:lnTo>
                <a:lnTo>
                  <a:pt x="661" y="535"/>
                </a:lnTo>
                <a:lnTo>
                  <a:pt x="656" y="536"/>
                </a:lnTo>
                <a:lnTo>
                  <a:pt x="678" y="461"/>
                </a:lnTo>
                <a:close/>
                <a:moveTo>
                  <a:pt x="655" y="538"/>
                </a:moveTo>
                <a:lnTo>
                  <a:pt x="655" y="538"/>
                </a:lnTo>
                <a:lnTo>
                  <a:pt x="655" y="536"/>
                </a:lnTo>
                <a:lnTo>
                  <a:pt x="656" y="536"/>
                </a:lnTo>
                <a:lnTo>
                  <a:pt x="655" y="5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DB7DE810-E02D-46C3-9D6B-4C4B0B2353D5}"/>
              </a:ext>
            </a:extLst>
          </p:cNvPr>
          <p:cNvSpPr>
            <a:spLocks/>
          </p:cNvSpPr>
          <p:nvPr/>
        </p:nvSpPr>
        <p:spPr bwMode="auto">
          <a:xfrm>
            <a:off x="3653691" y="1575471"/>
            <a:ext cx="2598618" cy="1276788"/>
          </a:xfrm>
          <a:custGeom>
            <a:avLst/>
            <a:gdLst>
              <a:gd name="T0" fmla="*/ 539 w 1500"/>
              <a:gd name="T1" fmla="*/ 169 h 737"/>
              <a:gd name="T2" fmla="*/ 362 w 1500"/>
              <a:gd name="T3" fmla="*/ 227 h 737"/>
              <a:gd name="T4" fmla="*/ 135 w 1500"/>
              <a:gd name="T5" fmla="*/ 281 h 737"/>
              <a:gd name="T6" fmla="*/ 12 w 1500"/>
              <a:gd name="T7" fmla="*/ 348 h 737"/>
              <a:gd name="T8" fmla="*/ 6 w 1500"/>
              <a:gd name="T9" fmla="*/ 380 h 737"/>
              <a:gd name="T10" fmla="*/ 92 w 1500"/>
              <a:gd name="T11" fmla="*/ 393 h 737"/>
              <a:gd name="T12" fmla="*/ 84 w 1500"/>
              <a:gd name="T13" fmla="*/ 419 h 737"/>
              <a:gd name="T14" fmla="*/ 89 w 1500"/>
              <a:gd name="T15" fmla="*/ 472 h 737"/>
              <a:gd name="T16" fmla="*/ 186 w 1500"/>
              <a:gd name="T17" fmla="*/ 506 h 737"/>
              <a:gd name="T18" fmla="*/ 389 w 1500"/>
              <a:gd name="T19" fmla="*/ 496 h 737"/>
              <a:gd name="T20" fmla="*/ 659 w 1500"/>
              <a:gd name="T21" fmla="*/ 436 h 737"/>
              <a:gd name="T22" fmla="*/ 726 w 1500"/>
              <a:gd name="T23" fmla="*/ 478 h 737"/>
              <a:gd name="T24" fmla="*/ 697 w 1500"/>
              <a:gd name="T25" fmla="*/ 543 h 737"/>
              <a:gd name="T26" fmla="*/ 691 w 1500"/>
              <a:gd name="T27" fmla="*/ 559 h 737"/>
              <a:gd name="T28" fmla="*/ 727 w 1500"/>
              <a:gd name="T29" fmla="*/ 489 h 737"/>
              <a:gd name="T30" fmla="*/ 762 w 1500"/>
              <a:gd name="T31" fmla="*/ 452 h 737"/>
              <a:gd name="T32" fmla="*/ 767 w 1500"/>
              <a:gd name="T33" fmla="*/ 452 h 737"/>
              <a:gd name="T34" fmla="*/ 735 w 1500"/>
              <a:gd name="T35" fmla="*/ 509 h 737"/>
              <a:gd name="T36" fmla="*/ 796 w 1500"/>
              <a:gd name="T37" fmla="*/ 420 h 737"/>
              <a:gd name="T38" fmla="*/ 816 w 1500"/>
              <a:gd name="T39" fmla="*/ 439 h 737"/>
              <a:gd name="T40" fmla="*/ 766 w 1500"/>
              <a:gd name="T41" fmla="*/ 488 h 737"/>
              <a:gd name="T42" fmla="*/ 741 w 1500"/>
              <a:gd name="T43" fmla="*/ 536 h 737"/>
              <a:gd name="T44" fmla="*/ 800 w 1500"/>
              <a:gd name="T45" fmla="*/ 496 h 737"/>
              <a:gd name="T46" fmla="*/ 834 w 1500"/>
              <a:gd name="T47" fmla="*/ 419 h 737"/>
              <a:gd name="T48" fmla="*/ 834 w 1500"/>
              <a:gd name="T49" fmla="*/ 381 h 737"/>
              <a:gd name="T50" fmla="*/ 885 w 1500"/>
              <a:gd name="T51" fmla="*/ 370 h 737"/>
              <a:gd name="T52" fmla="*/ 907 w 1500"/>
              <a:gd name="T53" fmla="*/ 394 h 737"/>
              <a:gd name="T54" fmla="*/ 898 w 1500"/>
              <a:gd name="T55" fmla="*/ 444 h 737"/>
              <a:gd name="T56" fmla="*/ 874 w 1500"/>
              <a:gd name="T57" fmla="*/ 516 h 737"/>
              <a:gd name="T58" fmla="*/ 876 w 1500"/>
              <a:gd name="T59" fmla="*/ 568 h 737"/>
              <a:gd name="T60" fmla="*/ 847 w 1500"/>
              <a:gd name="T61" fmla="*/ 601 h 737"/>
              <a:gd name="T62" fmla="*/ 874 w 1500"/>
              <a:gd name="T63" fmla="*/ 589 h 737"/>
              <a:gd name="T64" fmla="*/ 887 w 1500"/>
              <a:gd name="T65" fmla="*/ 555 h 737"/>
              <a:gd name="T66" fmla="*/ 911 w 1500"/>
              <a:gd name="T67" fmla="*/ 447 h 737"/>
              <a:gd name="T68" fmla="*/ 929 w 1500"/>
              <a:gd name="T69" fmla="*/ 380 h 737"/>
              <a:gd name="T70" fmla="*/ 885 w 1500"/>
              <a:gd name="T71" fmla="*/ 338 h 737"/>
              <a:gd name="T72" fmla="*/ 948 w 1500"/>
              <a:gd name="T73" fmla="*/ 253 h 737"/>
              <a:gd name="T74" fmla="*/ 970 w 1500"/>
              <a:gd name="T75" fmla="*/ 243 h 737"/>
              <a:gd name="T76" fmla="*/ 1018 w 1500"/>
              <a:gd name="T77" fmla="*/ 392 h 737"/>
              <a:gd name="T78" fmla="*/ 1118 w 1500"/>
              <a:gd name="T79" fmla="*/ 541 h 737"/>
              <a:gd name="T80" fmla="*/ 1367 w 1500"/>
              <a:gd name="T81" fmla="*/ 699 h 737"/>
              <a:gd name="T82" fmla="*/ 1481 w 1500"/>
              <a:gd name="T83" fmla="*/ 736 h 737"/>
              <a:gd name="T84" fmla="*/ 1500 w 1500"/>
              <a:gd name="T85" fmla="*/ 694 h 737"/>
              <a:gd name="T86" fmla="*/ 1475 w 1500"/>
              <a:gd name="T87" fmla="*/ 633 h 737"/>
              <a:gd name="T88" fmla="*/ 1331 w 1500"/>
              <a:gd name="T89" fmla="*/ 489 h 737"/>
              <a:gd name="T90" fmla="*/ 1073 w 1500"/>
              <a:gd name="T91" fmla="*/ 241 h 737"/>
              <a:gd name="T92" fmla="*/ 1020 w 1500"/>
              <a:gd name="T93" fmla="*/ 193 h 737"/>
              <a:gd name="T94" fmla="*/ 1126 w 1500"/>
              <a:gd name="T95" fmla="*/ 126 h 737"/>
              <a:gd name="T96" fmla="*/ 1272 w 1500"/>
              <a:gd name="T97" fmla="*/ 24 h 737"/>
              <a:gd name="T98" fmla="*/ 1277 w 1500"/>
              <a:gd name="T99" fmla="*/ 3 h 737"/>
              <a:gd name="T100" fmla="*/ 1235 w 1500"/>
              <a:gd name="T101" fmla="*/ 6 h 737"/>
              <a:gd name="T102" fmla="*/ 1030 w 1500"/>
              <a:gd name="T103" fmla="*/ 104 h 737"/>
              <a:gd name="T104" fmla="*/ 964 w 1500"/>
              <a:gd name="T105" fmla="*/ 112 h 737"/>
              <a:gd name="T106" fmla="*/ 893 w 1500"/>
              <a:gd name="T107" fmla="*/ 118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00" h="737">
                <a:moveTo>
                  <a:pt x="822" y="120"/>
                </a:moveTo>
                <a:lnTo>
                  <a:pt x="822" y="120"/>
                </a:lnTo>
                <a:lnTo>
                  <a:pt x="774" y="128"/>
                </a:lnTo>
                <a:lnTo>
                  <a:pt x="725" y="135"/>
                </a:lnTo>
                <a:lnTo>
                  <a:pt x="666" y="145"/>
                </a:lnTo>
                <a:lnTo>
                  <a:pt x="602" y="156"/>
                </a:lnTo>
                <a:lnTo>
                  <a:pt x="539" y="169"/>
                </a:lnTo>
                <a:lnTo>
                  <a:pt x="511" y="177"/>
                </a:lnTo>
                <a:lnTo>
                  <a:pt x="484" y="184"/>
                </a:lnTo>
                <a:lnTo>
                  <a:pt x="461" y="191"/>
                </a:lnTo>
                <a:lnTo>
                  <a:pt x="440" y="199"/>
                </a:lnTo>
                <a:lnTo>
                  <a:pt x="440" y="199"/>
                </a:lnTo>
                <a:lnTo>
                  <a:pt x="403" y="214"/>
                </a:lnTo>
                <a:lnTo>
                  <a:pt x="362" y="227"/>
                </a:lnTo>
                <a:lnTo>
                  <a:pt x="323" y="238"/>
                </a:lnTo>
                <a:lnTo>
                  <a:pt x="282" y="249"/>
                </a:lnTo>
                <a:lnTo>
                  <a:pt x="244" y="258"/>
                </a:lnTo>
                <a:lnTo>
                  <a:pt x="211" y="265"/>
                </a:lnTo>
                <a:lnTo>
                  <a:pt x="158" y="275"/>
                </a:lnTo>
                <a:lnTo>
                  <a:pt x="158" y="275"/>
                </a:lnTo>
                <a:lnTo>
                  <a:pt x="135" y="281"/>
                </a:lnTo>
                <a:lnTo>
                  <a:pt x="109" y="291"/>
                </a:lnTo>
                <a:lnTo>
                  <a:pt x="81" y="302"/>
                </a:lnTo>
                <a:lnTo>
                  <a:pt x="54" y="317"/>
                </a:lnTo>
                <a:lnTo>
                  <a:pt x="41" y="324"/>
                </a:lnTo>
                <a:lnTo>
                  <a:pt x="29" y="332"/>
                </a:lnTo>
                <a:lnTo>
                  <a:pt x="19" y="339"/>
                </a:lnTo>
                <a:lnTo>
                  <a:pt x="12" y="348"/>
                </a:lnTo>
                <a:lnTo>
                  <a:pt x="5" y="355"/>
                </a:lnTo>
                <a:lnTo>
                  <a:pt x="1" y="361"/>
                </a:lnTo>
                <a:lnTo>
                  <a:pt x="0" y="369"/>
                </a:lnTo>
                <a:lnTo>
                  <a:pt x="0" y="372"/>
                </a:lnTo>
                <a:lnTo>
                  <a:pt x="1" y="375"/>
                </a:lnTo>
                <a:lnTo>
                  <a:pt x="1" y="375"/>
                </a:lnTo>
                <a:lnTo>
                  <a:pt x="6" y="380"/>
                </a:lnTo>
                <a:lnTo>
                  <a:pt x="11" y="385"/>
                </a:lnTo>
                <a:lnTo>
                  <a:pt x="19" y="388"/>
                </a:lnTo>
                <a:lnTo>
                  <a:pt x="28" y="391"/>
                </a:lnTo>
                <a:lnTo>
                  <a:pt x="38" y="392"/>
                </a:lnTo>
                <a:lnTo>
                  <a:pt x="49" y="393"/>
                </a:lnTo>
                <a:lnTo>
                  <a:pt x="71" y="394"/>
                </a:lnTo>
                <a:lnTo>
                  <a:pt x="92" y="393"/>
                </a:lnTo>
                <a:lnTo>
                  <a:pt x="110" y="392"/>
                </a:lnTo>
                <a:lnTo>
                  <a:pt x="127" y="389"/>
                </a:lnTo>
                <a:lnTo>
                  <a:pt x="127" y="389"/>
                </a:lnTo>
                <a:lnTo>
                  <a:pt x="113" y="398"/>
                </a:lnTo>
                <a:lnTo>
                  <a:pt x="98" y="407"/>
                </a:lnTo>
                <a:lnTo>
                  <a:pt x="91" y="413"/>
                </a:lnTo>
                <a:lnTo>
                  <a:pt x="84" y="419"/>
                </a:lnTo>
                <a:lnTo>
                  <a:pt x="80" y="425"/>
                </a:lnTo>
                <a:lnTo>
                  <a:pt x="75" y="432"/>
                </a:lnTo>
                <a:lnTo>
                  <a:pt x="72" y="440"/>
                </a:lnTo>
                <a:lnTo>
                  <a:pt x="72" y="447"/>
                </a:lnTo>
                <a:lnTo>
                  <a:pt x="75" y="456"/>
                </a:lnTo>
                <a:lnTo>
                  <a:pt x="81" y="463"/>
                </a:lnTo>
                <a:lnTo>
                  <a:pt x="89" y="472"/>
                </a:lnTo>
                <a:lnTo>
                  <a:pt x="103" y="479"/>
                </a:lnTo>
                <a:lnTo>
                  <a:pt x="103" y="479"/>
                </a:lnTo>
                <a:lnTo>
                  <a:pt x="119" y="487"/>
                </a:lnTo>
                <a:lnTo>
                  <a:pt x="135" y="493"/>
                </a:lnTo>
                <a:lnTo>
                  <a:pt x="152" y="498"/>
                </a:lnTo>
                <a:lnTo>
                  <a:pt x="169" y="503"/>
                </a:lnTo>
                <a:lnTo>
                  <a:pt x="186" y="506"/>
                </a:lnTo>
                <a:lnTo>
                  <a:pt x="204" y="509"/>
                </a:lnTo>
                <a:lnTo>
                  <a:pt x="222" y="510"/>
                </a:lnTo>
                <a:lnTo>
                  <a:pt x="241" y="511"/>
                </a:lnTo>
                <a:lnTo>
                  <a:pt x="277" y="511"/>
                </a:lnTo>
                <a:lnTo>
                  <a:pt x="314" y="509"/>
                </a:lnTo>
                <a:lnTo>
                  <a:pt x="352" y="504"/>
                </a:lnTo>
                <a:lnTo>
                  <a:pt x="389" y="496"/>
                </a:lnTo>
                <a:lnTo>
                  <a:pt x="389" y="496"/>
                </a:lnTo>
                <a:lnTo>
                  <a:pt x="461" y="480"/>
                </a:lnTo>
                <a:lnTo>
                  <a:pt x="527" y="467"/>
                </a:lnTo>
                <a:lnTo>
                  <a:pt x="582" y="455"/>
                </a:lnTo>
                <a:lnTo>
                  <a:pt x="622" y="446"/>
                </a:lnTo>
                <a:lnTo>
                  <a:pt x="622" y="446"/>
                </a:lnTo>
                <a:lnTo>
                  <a:pt x="659" y="436"/>
                </a:lnTo>
                <a:lnTo>
                  <a:pt x="704" y="425"/>
                </a:lnTo>
                <a:lnTo>
                  <a:pt x="757" y="412"/>
                </a:lnTo>
                <a:lnTo>
                  <a:pt x="757" y="412"/>
                </a:lnTo>
                <a:lnTo>
                  <a:pt x="746" y="436"/>
                </a:lnTo>
                <a:lnTo>
                  <a:pt x="732" y="468"/>
                </a:lnTo>
                <a:lnTo>
                  <a:pt x="732" y="468"/>
                </a:lnTo>
                <a:lnTo>
                  <a:pt x="726" y="478"/>
                </a:lnTo>
                <a:lnTo>
                  <a:pt x="719" y="492"/>
                </a:lnTo>
                <a:lnTo>
                  <a:pt x="710" y="505"/>
                </a:lnTo>
                <a:lnTo>
                  <a:pt x="708" y="512"/>
                </a:lnTo>
                <a:lnTo>
                  <a:pt x="705" y="519"/>
                </a:lnTo>
                <a:lnTo>
                  <a:pt x="705" y="519"/>
                </a:lnTo>
                <a:lnTo>
                  <a:pt x="698" y="538"/>
                </a:lnTo>
                <a:lnTo>
                  <a:pt x="697" y="543"/>
                </a:lnTo>
                <a:lnTo>
                  <a:pt x="698" y="543"/>
                </a:lnTo>
                <a:lnTo>
                  <a:pt x="699" y="543"/>
                </a:lnTo>
                <a:lnTo>
                  <a:pt x="699" y="543"/>
                </a:lnTo>
                <a:lnTo>
                  <a:pt x="699" y="543"/>
                </a:lnTo>
                <a:lnTo>
                  <a:pt x="699" y="544"/>
                </a:lnTo>
                <a:lnTo>
                  <a:pt x="698" y="548"/>
                </a:lnTo>
                <a:lnTo>
                  <a:pt x="691" y="559"/>
                </a:lnTo>
                <a:lnTo>
                  <a:pt x="678" y="576"/>
                </a:lnTo>
                <a:lnTo>
                  <a:pt x="678" y="576"/>
                </a:lnTo>
                <a:lnTo>
                  <a:pt x="696" y="549"/>
                </a:lnTo>
                <a:lnTo>
                  <a:pt x="715" y="516"/>
                </a:lnTo>
                <a:lnTo>
                  <a:pt x="715" y="516"/>
                </a:lnTo>
                <a:lnTo>
                  <a:pt x="721" y="499"/>
                </a:lnTo>
                <a:lnTo>
                  <a:pt x="727" y="489"/>
                </a:lnTo>
                <a:lnTo>
                  <a:pt x="731" y="484"/>
                </a:lnTo>
                <a:lnTo>
                  <a:pt x="736" y="479"/>
                </a:lnTo>
                <a:lnTo>
                  <a:pt x="736" y="479"/>
                </a:lnTo>
                <a:lnTo>
                  <a:pt x="745" y="472"/>
                </a:lnTo>
                <a:lnTo>
                  <a:pt x="751" y="467"/>
                </a:lnTo>
                <a:lnTo>
                  <a:pt x="757" y="461"/>
                </a:lnTo>
                <a:lnTo>
                  <a:pt x="762" y="452"/>
                </a:lnTo>
                <a:lnTo>
                  <a:pt x="762" y="452"/>
                </a:lnTo>
                <a:lnTo>
                  <a:pt x="769" y="436"/>
                </a:lnTo>
                <a:lnTo>
                  <a:pt x="777" y="417"/>
                </a:lnTo>
                <a:lnTo>
                  <a:pt x="785" y="394"/>
                </a:lnTo>
                <a:lnTo>
                  <a:pt x="785" y="394"/>
                </a:lnTo>
                <a:lnTo>
                  <a:pt x="767" y="452"/>
                </a:lnTo>
                <a:lnTo>
                  <a:pt x="767" y="452"/>
                </a:lnTo>
                <a:lnTo>
                  <a:pt x="764" y="457"/>
                </a:lnTo>
                <a:lnTo>
                  <a:pt x="759" y="463"/>
                </a:lnTo>
                <a:lnTo>
                  <a:pt x="755" y="471"/>
                </a:lnTo>
                <a:lnTo>
                  <a:pt x="747" y="482"/>
                </a:lnTo>
                <a:lnTo>
                  <a:pt x="747" y="482"/>
                </a:lnTo>
                <a:lnTo>
                  <a:pt x="741" y="495"/>
                </a:lnTo>
                <a:lnTo>
                  <a:pt x="735" y="509"/>
                </a:lnTo>
                <a:lnTo>
                  <a:pt x="729" y="527"/>
                </a:lnTo>
                <a:lnTo>
                  <a:pt x="729" y="527"/>
                </a:lnTo>
                <a:lnTo>
                  <a:pt x="735" y="519"/>
                </a:lnTo>
                <a:lnTo>
                  <a:pt x="751" y="496"/>
                </a:lnTo>
                <a:lnTo>
                  <a:pt x="778" y="456"/>
                </a:lnTo>
                <a:lnTo>
                  <a:pt x="778" y="456"/>
                </a:lnTo>
                <a:lnTo>
                  <a:pt x="796" y="420"/>
                </a:lnTo>
                <a:lnTo>
                  <a:pt x="810" y="391"/>
                </a:lnTo>
                <a:lnTo>
                  <a:pt x="810" y="391"/>
                </a:lnTo>
                <a:lnTo>
                  <a:pt x="811" y="423"/>
                </a:lnTo>
                <a:lnTo>
                  <a:pt x="811" y="423"/>
                </a:lnTo>
                <a:lnTo>
                  <a:pt x="811" y="426"/>
                </a:lnTo>
                <a:lnTo>
                  <a:pt x="812" y="431"/>
                </a:lnTo>
                <a:lnTo>
                  <a:pt x="816" y="439"/>
                </a:lnTo>
                <a:lnTo>
                  <a:pt x="816" y="444"/>
                </a:lnTo>
                <a:lnTo>
                  <a:pt x="815" y="447"/>
                </a:lnTo>
                <a:lnTo>
                  <a:pt x="811" y="452"/>
                </a:lnTo>
                <a:lnTo>
                  <a:pt x="806" y="458"/>
                </a:lnTo>
                <a:lnTo>
                  <a:pt x="806" y="458"/>
                </a:lnTo>
                <a:lnTo>
                  <a:pt x="778" y="479"/>
                </a:lnTo>
                <a:lnTo>
                  <a:pt x="766" y="488"/>
                </a:lnTo>
                <a:lnTo>
                  <a:pt x="758" y="495"/>
                </a:lnTo>
                <a:lnTo>
                  <a:pt x="758" y="495"/>
                </a:lnTo>
                <a:lnTo>
                  <a:pt x="751" y="508"/>
                </a:lnTo>
                <a:lnTo>
                  <a:pt x="741" y="523"/>
                </a:lnTo>
                <a:lnTo>
                  <a:pt x="730" y="546"/>
                </a:lnTo>
                <a:lnTo>
                  <a:pt x="730" y="546"/>
                </a:lnTo>
                <a:lnTo>
                  <a:pt x="741" y="536"/>
                </a:lnTo>
                <a:lnTo>
                  <a:pt x="752" y="527"/>
                </a:lnTo>
                <a:lnTo>
                  <a:pt x="761" y="521"/>
                </a:lnTo>
                <a:lnTo>
                  <a:pt x="761" y="521"/>
                </a:lnTo>
                <a:lnTo>
                  <a:pt x="780" y="510"/>
                </a:lnTo>
                <a:lnTo>
                  <a:pt x="790" y="504"/>
                </a:lnTo>
                <a:lnTo>
                  <a:pt x="800" y="496"/>
                </a:lnTo>
                <a:lnTo>
                  <a:pt x="800" y="496"/>
                </a:lnTo>
                <a:lnTo>
                  <a:pt x="809" y="485"/>
                </a:lnTo>
                <a:lnTo>
                  <a:pt x="817" y="472"/>
                </a:lnTo>
                <a:lnTo>
                  <a:pt x="830" y="452"/>
                </a:lnTo>
                <a:lnTo>
                  <a:pt x="830" y="452"/>
                </a:lnTo>
                <a:lnTo>
                  <a:pt x="832" y="445"/>
                </a:lnTo>
                <a:lnTo>
                  <a:pt x="833" y="432"/>
                </a:lnTo>
                <a:lnTo>
                  <a:pt x="834" y="419"/>
                </a:lnTo>
                <a:lnTo>
                  <a:pt x="834" y="408"/>
                </a:lnTo>
                <a:lnTo>
                  <a:pt x="834" y="408"/>
                </a:lnTo>
                <a:lnTo>
                  <a:pt x="833" y="401"/>
                </a:lnTo>
                <a:lnTo>
                  <a:pt x="831" y="393"/>
                </a:lnTo>
                <a:lnTo>
                  <a:pt x="828" y="386"/>
                </a:lnTo>
                <a:lnTo>
                  <a:pt x="828" y="386"/>
                </a:lnTo>
                <a:lnTo>
                  <a:pt x="834" y="381"/>
                </a:lnTo>
                <a:lnTo>
                  <a:pt x="849" y="371"/>
                </a:lnTo>
                <a:lnTo>
                  <a:pt x="849" y="371"/>
                </a:lnTo>
                <a:lnTo>
                  <a:pt x="863" y="361"/>
                </a:lnTo>
                <a:lnTo>
                  <a:pt x="866" y="359"/>
                </a:lnTo>
                <a:lnTo>
                  <a:pt x="869" y="359"/>
                </a:lnTo>
                <a:lnTo>
                  <a:pt x="869" y="359"/>
                </a:lnTo>
                <a:lnTo>
                  <a:pt x="885" y="370"/>
                </a:lnTo>
                <a:lnTo>
                  <a:pt x="895" y="378"/>
                </a:lnTo>
                <a:lnTo>
                  <a:pt x="898" y="381"/>
                </a:lnTo>
                <a:lnTo>
                  <a:pt x="900" y="383"/>
                </a:lnTo>
                <a:lnTo>
                  <a:pt x="900" y="383"/>
                </a:lnTo>
                <a:lnTo>
                  <a:pt x="902" y="387"/>
                </a:lnTo>
                <a:lnTo>
                  <a:pt x="905" y="391"/>
                </a:lnTo>
                <a:lnTo>
                  <a:pt x="907" y="394"/>
                </a:lnTo>
                <a:lnTo>
                  <a:pt x="908" y="401"/>
                </a:lnTo>
                <a:lnTo>
                  <a:pt x="908" y="401"/>
                </a:lnTo>
                <a:lnTo>
                  <a:pt x="907" y="409"/>
                </a:lnTo>
                <a:lnTo>
                  <a:pt x="906" y="421"/>
                </a:lnTo>
                <a:lnTo>
                  <a:pt x="903" y="432"/>
                </a:lnTo>
                <a:lnTo>
                  <a:pt x="898" y="444"/>
                </a:lnTo>
                <a:lnTo>
                  <a:pt x="898" y="444"/>
                </a:lnTo>
                <a:lnTo>
                  <a:pt x="893" y="456"/>
                </a:lnTo>
                <a:lnTo>
                  <a:pt x="887" y="474"/>
                </a:lnTo>
                <a:lnTo>
                  <a:pt x="881" y="493"/>
                </a:lnTo>
                <a:lnTo>
                  <a:pt x="876" y="506"/>
                </a:lnTo>
                <a:lnTo>
                  <a:pt x="876" y="506"/>
                </a:lnTo>
                <a:lnTo>
                  <a:pt x="874" y="514"/>
                </a:lnTo>
                <a:lnTo>
                  <a:pt x="874" y="516"/>
                </a:lnTo>
                <a:lnTo>
                  <a:pt x="875" y="519"/>
                </a:lnTo>
                <a:lnTo>
                  <a:pt x="876" y="520"/>
                </a:lnTo>
                <a:lnTo>
                  <a:pt x="876" y="520"/>
                </a:lnTo>
                <a:lnTo>
                  <a:pt x="879" y="543"/>
                </a:lnTo>
                <a:lnTo>
                  <a:pt x="879" y="558"/>
                </a:lnTo>
                <a:lnTo>
                  <a:pt x="877" y="564"/>
                </a:lnTo>
                <a:lnTo>
                  <a:pt x="876" y="568"/>
                </a:lnTo>
                <a:lnTo>
                  <a:pt x="876" y="568"/>
                </a:lnTo>
                <a:lnTo>
                  <a:pt x="869" y="583"/>
                </a:lnTo>
                <a:lnTo>
                  <a:pt x="864" y="591"/>
                </a:lnTo>
                <a:lnTo>
                  <a:pt x="860" y="596"/>
                </a:lnTo>
                <a:lnTo>
                  <a:pt x="860" y="596"/>
                </a:lnTo>
                <a:lnTo>
                  <a:pt x="854" y="599"/>
                </a:lnTo>
                <a:lnTo>
                  <a:pt x="847" y="601"/>
                </a:lnTo>
                <a:lnTo>
                  <a:pt x="837" y="603"/>
                </a:lnTo>
                <a:lnTo>
                  <a:pt x="861" y="605"/>
                </a:lnTo>
                <a:lnTo>
                  <a:pt x="863" y="608"/>
                </a:lnTo>
                <a:lnTo>
                  <a:pt x="863" y="608"/>
                </a:lnTo>
                <a:lnTo>
                  <a:pt x="868" y="601"/>
                </a:lnTo>
                <a:lnTo>
                  <a:pt x="871" y="595"/>
                </a:lnTo>
                <a:lnTo>
                  <a:pt x="874" y="589"/>
                </a:lnTo>
                <a:lnTo>
                  <a:pt x="874" y="589"/>
                </a:lnTo>
                <a:lnTo>
                  <a:pt x="877" y="581"/>
                </a:lnTo>
                <a:lnTo>
                  <a:pt x="882" y="571"/>
                </a:lnTo>
                <a:lnTo>
                  <a:pt x="887" y="564"/>
                </a:lnTo>
                <a:lnTo>
                  <a:pt x="889" y="558"/>
                </a:lnTo>
                <a:lnTo>
                  <a:pt x="889" y="558"/>
                </a:lnTo>
                <a:lnTo>
                  <a:pt x="887" y="555"/>
                </a:lnTo>
                <a:lnTo>
                  <a:pt x="886" y="551"/>
                </a:lnTo>
                <a:lnTo>
                  <a:pt x="885" y="541"/>
                </a:lnTo>
                <a:lnTo>
                  <a:pt x="887" y="523"/>
                </a:lnTo>
                <a:lnTo>
                  <a:pt x="887" y="523"/>
                </a:lnTo>
                <a:lnTo>
                  <a:pt x="892" y="503"/>
                </a:lnTo>
                <a:lnTo>
                  <a:pt x="898" y="482"/>
                </a:lnTo>
                <a:lnTo>
                  <a:pt x="911" y="447"/>
                </a:lnTo>
                <a:lnTo>
                  <a:pt x="911" y="447"/>
                </a:lnTo>
                <a:lnTo>
                  <a:pt x="917" y="430"/>
                </a:lnTo>
                <a:lnTo>
                  <a:pt x="924" y="413"/>
                </a:lnTo>
                <a:lnTo>
                  <a:pt x="927" y="404"/>
                </a:lnTo>
                <a:lnTo>
                  <a:pt x="929" y="394"/>
                </a:lnTo>
                <a:lnTo>
                  <a:pt x="930" y="387"/>
                </a:lnTo>
                <a:lnTo>
                  <a:pt x="929" y="380"/>
                </a:lnTo>
                <a:lnTo>
                  <a:pt x="929" y="380"/>
                </a:lnTo>
                <a:lnTo>
                  <a:pt x="925" y="372"/>
                </a:lnTo>
                <a:lnTo>
                  <a:pt x="919" y="366"/>
                </a:lnTo>
                <a:lnTo>
                  <a:pt x="913" y="359"/>
                </a:lnTo>
                <a:lnTo>
                  <a:pt x="905" y="353"/>
                </a:lnTo>
                <a:lnTo>
                  <a:pt x="891" y="341"/>
                </a:lnTo>
                <a:lnTo>
                  <a:pt x="885" y="338"/>
                </a:lnTo>
                <a:lnTo>
                  <a:pt x="885" y="338"/>
                </a:lnTo>
                <a:lnTo>
                  <a:pt x="903" y="316"/>
                </a:lnTo>
                <a:lnTo>
                  <a:pt x="918" y="296"/>
                </a:lnTo>
                <a:lnTo>
                  <a:pt x="932" y="278"/>
                </a:lnTo>
                <a:lnTo>
                  <a:pt x="932" y="278"/>
                </a:lnTo>
                <a:lnTo>
                  <a:pt x="940" y="264"/>
                </a:lnTo>
                <a:lnTo>
                  <a:pt x="948" y="253"/>
                </a:lnTo>
                <a:lnTo>
                  <a:pt x="954" y="247"/>
                </a:lnTo>
                <a:lnTo>
                  <a:pt x="957" y="244"/>
                </a:lnTo>
                <a:lnTo>
                  <a:pt x="960" y="244"/>
                </a:lnTo>
                <a:lnTo>
                  <a:pt x="960" y="244"/>
                </a:lnTo>
                <a:lnTo>
                  <a:pt x="965" y="244"/>
                </a:lnTo>
                <a:lnTo>
                  <a:pt x="968" y="243"/>
                </a:lnTo>
                <a:lnTo>
                  <a:pt x="970" y="243"/>
                </a:lnTo>
                <a:lnTo>
                  <a:pt x="972" y="244"/>
                </a:lnTo>
                <a:lnTo>
                  <a:pt x="976" y="250"/>
                </a:lnTo>
                <a:lnTo>
                  <a:pt x="976" y="250"/>
                </a:lnTo>
                <a:lnTo>
                  <a:pt x="983" y="275"/>
                </a:lnTo>
                <a:lnTo>
                  <a:pt x="996" y="316"/>
                </a:lnTo>
                <a:lnTo>
                  <a:pt x="1008" y="360"/>
                </a:lnTo>
                <a:lnTo>
                  <a:pt x="1018" y="392"/>
                </a:lnTo>
                <a:lnTo>
                  <a:pt x="1018" y="392"/>
                </a:lnTo>
                <a:lnTo>
                  <a:pt x="1020" y="399"/>
                </a:lnTo>
                <a:lnTo>
                  <a:pt x="1026" y="409"/>
                </a:lnTo>
                <a:lnTo>
                  <a:pt x="1042" y="435"/>
                </a:lnTo>
                <a:lnTo>
                  <a:pt x="1066" y="468"/>
                </a:lnTo>
                <a:lnTo>
                  <a:pt x="1091" y="505"/>
                </a:lnTo>
                <a:lnTo>
                  <a:pt x="1118" y="541"/>
                </a:lnTo>
                <a:lnTo>
                  <a:pt x="1144" y="571"/>
                </a:lnTo>
                <a:lnTo>
                  <a:pt x="1165" y="595"/>
                </a:lnTo>
                <a:lnTo>
                  <a:pt x="1174" y="602"/>
                </a:lnTo>
                <a:lnTo>
                  <a:pt x="1180" y="607"/>
                </a:lnTo>
                <a:lnTo>
                  <a:pt x="1180" y="607"/>
                </a:lnTo>
                <a:lnTo>
                  <a:pt x="1293" y="662"/>
                </a:lnTo>
                <a:lnTo>
                  <a:pt x="1367" y="699"/>
                </a:lnTo>
                <a:lnTo>
                  <a:pt x="1423" y="725"/>
                </a:lnTo>
                <a:lnTo>
                  <a:pt x="1423" y="725"/>
                </a:lnTo>
                <a:lnTo>
                  <a:pt x="1442" y="731"/>
                </a:lnTo>
                <a:lnTo>
                  <a:pt x="1458" y="736"/>
                </a:lnTo>
                <a:lnTo>
                  <a:pt x="1470" y="737"/>
                </a:lnTo>
                <a:lnTo>
                  <a:pt x="1476" y="737"/>
                </a:lnTo>
                <a:lnTo>
                  <a:pt x="1481" y="736"/>
                </a:lnTo>
                <a:lnTo>
                  <a:pt x="1485" y="734"/>
                </a:lnTo>
                <a:lnTo>
                  <a:pt x="1489" y="731"/>
                </a:lnTo>
                <a:lnTo>
                  <a:pt x="1492" y="728"/>
                </a:lnTo>
                <a:lnTo>
                  <a:pt x="1495" y="723"/>
                </a:lnTo>
                <a:lnTo>
                  <a:pt x="1497" y="718"/>
                </a:lnTo>
                <a:lnTo>
                  <a:pt x="1498" y="710"/>
                </a:lnTo>
                <a:lnTo>
                  <a:pt x="1500" y="694"/>
                </a:lnTo>
                <a:lnTo>
                  <a:pt x="1500" y="694"/>
                </a:lnTo>
                <a:lnTo>
                  <a:pt x="1500" y="686"/>
                </a:lnTo>
                <a:lnTo>
                  <a:pt x="1498" y="678"/>
                </a:lnTo>
                <a:lnTo>
                  <a:pt x="1496" y="670"/>
                </a:lnTo>
                <a:lnTo>
                  <a:pt x="1493" y="662"/>
                </a:lnTo>
                <a:lnTo>
                  <a:pt x="1486" y="648"/>
                </a:lnTo>
                <a:lnTo>
                  <a:pt x="1475" y="633"/>
                </a:lnTo>
                <a:lnTo>
                  <a:pt x="1463" y="618"/>
                </a:lnTo>
                <a:lnTo>
                  <a:pt x="1449" y="603"/>
                </a:lnTo>
                <a:lnTo>
                  <a:pt x="1416" y="568"/>
                </a:lnTo>
                <a:lnTo>
                  <a:pt x="1416" y="568"/>
                </a:lnTo>
                <a:lnTo>
                  <a:pt x="1399" y="549"/>
                </a:lnTo>
                <a:lnTo>
                  <a:pt x="1379" y="531"/>
                </a:lnTo>
                <a:lnTo>
                  <a:pt x="1331" y="489"/>
                </a:lnTo>
                <a:lnTo>
                  <a:pt x="1270" y="435"/>
                </a:lnTo>
                <a:lnTo>
                  <a:pt x="1233" y="399"/>
                </a:lnTo>
                <a:lnTo>
                  <a:pt x="1190" y="359"/>
                </a:lnTo>
                <a:lnTo>
                  <a:pt x="1190" y="359"/>
                </a:lnTo>
                <a:lnTo>
                  <a:pt x="1121" y="290"/>
                </a:lnTo>
                <a:lnTo>
                  <a:pt x="1086" y="255"/>
                </a:lnTo>
                <a:lnTo>
                  <a:pt x="1073" y="241"/>
                </a:lnTo>
                <a:lnTo>
                  <a:pt x="1068" y="235"/>
                </a:lnTo>
                <a:lnTo>
                  <a:pt x="1068" y="235"/>
                </a:lnTo>
                <a:lnTo>
                  <a:pt x="1057" y="225"/>
                </a:lnTo>
                <a:lnTo>
                  <a:pt x="1040" y="211"/>
                </a:lnTo>
                <a:lnTo>
                  <a:pt x="1025" y="199"/>
                </a:lnTo>
                <a:lnTo>
                  <a:pt x="1021" y="195"/>
                </a:lnTo>
                <a:lnTo>
                  <a:pt x="1020" y="193"/>
                </a:lnTo>
                <a:lnTo>
                  <a:pt x="1021" y="193"/>
                </a:lnTo>
                <a:lnTo>
                  <a:pt x="1021" y="193"/>
                </a:lnTo>
                <a:lnTo>
                  <a:pt x="1032" y="184"/>
                </a:lnTo>
                <a:lnTo>
                  <a:pt x="1059" y="167"/>
                </a:lnTo>
                <a:lnTo>
                  <a:pt x="1093" y="146"/>
                </a:lnTo>
                <a:lnTo>
                  <a:pt x="1126" y="126"/>
                </a:lnTo>
                <a:lnTo>
                  <a:pt x="1126" y="126"/>
                </a:lnTo>
                <a:lnTo>
                  <a:pt x="1161" y="105"/>
                </a:lnTo>
                <a:lnTo>
                  <a:pt x="1202" y="81"/>
                </a:lnTo>
                <a:lnTo>
                  <a:pt x="1235" y="57"/>
                </a:lnTo>
                <a:lnTo>
                  <a:pt x="1248" y="49"/>
                </a:lnTo>
                <a:lnTo>
                  <a:pt x="1255" y="43"/>
                </a:lnTo>
                <a:lnTo>
                  <a:pt x="1255" y="43"/>
                </a:lnTo>
                <a:lnTo>
                  <a:pt x="1272" y="24"/>
                </a:lnTo>
                <a:lnTo>
                  <a:pt x="1280" y="16"/>
                </a:lnTo>
                <a:lnTo>
                  <a:pt x="1281" y="13"/>
                </a:lnTo>
                <a:lnTo>
                  <a:pt x="1282" y="9"/>
                </a:lnTo>
                <a:lnTo>
                  <a:pt x="1282" y="9"/>
                </a:lnTo>
                <a:lnTo>
                  <a:pt x="1281" y="7"/>
                </a:lnTo>
                <a:lnTo>
                  <a:pt x="1280" y="6"/>
                </a:lnTo>
                <a:lnTo>
                  <a:pt x="1277" y="3"/>
                </a:lnTo>
                <a:lnTo>
                  <a:pt x="1273" y="1"/>
                </a:lnTo>
                <a:lnTo>
                  <a:pt x="1268" y="0"/>
                </a:lnTo>
                <a:lnTo>
                  <a:pt x="1262" y="0"/>
                </a:lnTo>
                <a:lnTo>
                  <a:pt x="1256" y="0"/>
                </a:lnTo>
                <a:lnTo>
                  <a:pt x="1250" y="1"/>
                </a:lnTo>
                <a:lnTo>
                  <a:pt x="1250" y="1"/>
                </a:lnTo>
                <a:lnTo>
                  <a:pt x="1235" y="6"/>
                </a:lnTo>
                <a:lnTo>
                  <a:pt x="1217" y="13"/>
                </a:lnTo>
                <a:lnTo>
                  <a:pt x="1158" y="43"/>
                </a:lnTo>
                <a:lnTo>
                  <a:pt x="1158" y="43"/>
                </a:lnTo>
                <a:lnTo>
                  <a:pt x="1080" y="81"/>
                </a:lnTo>
                <a:lnTo>
                  <a:pt x="1050" y="96"/>
                </a:lnTo>
                <a:lnTo>
                  <a:pt x="1039" y="102"/>
                </a:lnTo>
                <a:lnTo>
                  <a:pt x="1030" y="104"/>
                </a:lnTo>
                <a:lnTo>
                  <a:pt x="1030" y="104"/>
                </a:lnTo>
                <a:lnTo>
                  <a:pt x="1023" y="105"/>
                </a:lnTo>
                <a:lnTo>
                  <a:pt x="1014" y="107"/>
                </a:lnTo>
                <a:lnTo>
                  <a:pt x="996" y="108"/>
                </a:lnTo>
                <a:lnTo>
                  <a:pt x="978" y="109"/>
                </a:lnTo>
                <a:lnTo>
                  <a:pt x="971" y="110"/>
                </a:lnTo>
                <a:lnTo>
                  <a:pt x="964" y="112"/>
                </a:lnTo>
                <a:lnTo>
                  <a:pt x="964" y="112"/>
                </a:lnTo>
                <a:lnTo>
                  <a:pt x="950" y="116"/>
                </a:lnTo>
                <a:lnTo>
                  <a:pt x="935" y="123"/>
                </a:lnTo>
                <a:lnTo>
                  <a:pt x="922" y="129"/>
                </a:lnTo>
                <a:lnTo>
                  <a:pt x="922" y="129"/>
                </a:lnTo>
                <a:lnTo>
                  <a:pt x="907" y="123"/>
                </a:lnTo>
                <a:lnTo>
                  <a:pt x="893" y="118"/>
                </a:lnTo>
                <a:lnTo>
                  <a:pt x="887" y="116"/>
                </a:lnTo>
                <a:lnTo>
                  <a:pt x="881" y="115"/>
                </a:lnTo>
                <a:lnTo>
                  <a:pt x="881" y="115"/>
                </a:lnTo>
                <a:lnTo>
                  <a:pt x="861" y="114"/>
                </a:lnTo>
                <a:lnTo>
                  <a:pt x="855" y="114"/>
                </a:lnTo>
                <a:lnTo>
                  <a:pt x="850" y="114"/>
                </a:lnTo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804E0005-508C-4E4B-83A7-F4D15BFEBF11}"/>
              </a:ext>
            </a:extLst>
          </p:cNvPr>
          <p:cNvSpPr>
            <a:spLocks/>
          </p:cNvSpPr>
          <p:nvPr/>
        </p:nvSpPr>
        <p:spPr bwMode="auto">
          <a:xfrm>
            <a:off x="4184486" y="3795770"/>
            <a:ext cx="1308603" cy="2610290"/>
          </a:xfrm>
          <a:custGeom>
            <a:avLst/>
            <a:gdLst>
              <a:gd name="T0" fmla="*/ 184 w 757"/>
              <a:gd name="T1" fmla="*/ 693 h 1510"/>
              <a:gd name="T2" fmla="*/ 2 w 757"/>
              <a:gd name="T3" fmla="*/ 740 h 1510"/>
              <a:gd name="T4" fmla="*/ 53 w 757"/>
              <a:gd name="T5" fmla="*/ 786 h 1510"/>
              <a:gd name="T6" fmla="*/ 286 w 757"/>
              <a:gd name="T7" fmla="*/ 866 h 1510"/>
              <a:gd name="T8" fmla="*/ 235 w 757"/>
              <a:gd name="T9" fmla="*/ 973 h 1510"/>
              <a:gd name="T10" fmla="*/ 140 w 757"/>
              <a:gd name="T11" fmla="*/ 1039 h 1510"/>
              <a:gd name="T12" fmla="*/ 98 w 757"/>
              <a:gd name="T13" fmla="*/ 1034 h 1510"/>
              <a:gd name="T14" fmla="*/ 130 w 757"/>
              <a:gd name="T15" fmla="*/ 1094 h 1510"/>
              <a:gd name="T16" fmla="*/ 181 w 757"/>
              <a:gd name="T17" fmla="*/ 1142 h 1510"/>
              <a:gd name="T18" fmla="*/ 251 w 757"/>
              <a:gd name="T19" fmla="*/ 1164 h 1510"/>
              <a:gd name="T20" fmla="*/ 304 w 757"/>
              <a:gd name="T21" fmla="*/ 1083 h 1510"/>
              <a:gd name="T22" fmla="*/ 294 w 757"/>
              <a:gd name="T23" fmla="*/ 1185 h 1510"/>
              <a:gd name="T24" fmla="*/ 192 w 757"/>
              <a:gd name="T25" fmla="*/ 1246 h 1510"/>
              <a:gd name="T26" fmla="*/ 211 w 757"/>
              <a:gd name="T27" fmla="*/ 1244 h 1510"/>
              <a:gd name="T28" fmla="*/ 202 w 757"/>
              <a:gd name="T29" fmla="*/ 1297 h 1510"/>
              <a:gd name="T30" fmla="*/ 204 w 757"/>
              <a:gd name="T31" fmla="*/ 1270 h 1510"/>
              <a:gd name="T32" fmla="*/ 277 w 757"/>
              <a:gd name="T33" fmla="*/ 1233 h 1510"/>
              <a:gd name="T34" fmla="*/ 340 w 757"/>
              <a:gd name="T35" fmla="*/ 1129 h 1510"/>
              <a:gd name="T36" fmla="*/ 339 w 757"/>
              <a:gd name="T37" fmla="*/ 1078 h 1510"/>
              <a:gd name="T38" fmla="*/ 417 w 757"/>
              <a:gd name="T39" fmla="*/ 1222 h 1510"/>
              <a:gd name="T40" fmla="*/ 401 w 757"/>
              <a:gd name="T41" fmla="*/ 1250 h 1510"/>
              <a:gd name="T42" fmla="*/ 264 w 757"/>
              <a:gd name="T43" fmla="*/ 1332 h 1510"/>
              <a:gd name="T44" fmla="*/ 258 w 757"/>
              <a:gd name="T45" fmla="*/ 1334 h 1510"/>
              <a:gd name="T46" fmla="*/ 280 w 757"/>
              <a:gd name="T47" fmla="*/ 1328 h 1510"/>
              <a:gd name="T48" fmla="*/ 422 w 757"/>
              <a:gd name="T49" fmla="*/ 1254 h 1510"/>
              <a:gd name="T50" fmla="*/ 301 w 757"/>
              <a:gd name="T51" fmla="*/ 1325 h 1510"/>
              <a:gd name="T52" fmla="*/ 315 w 757"/>
              <a:gd name="T53" fmla="*/ 1330 h 1510"/>
              <a:gd name="T54" fmla="*/ 440 w 757"/>
              <a:gd name="T55" fmla="*/ 1268 h 1510"/>
              <a:gd name="T56" fmla="*/ 418 w 757"/>
              <a:gd name="T57" fmla="*/ 1161 h 1510"/>
              <a:gd name="T58" fmla="*/ 411 w 757"/>
              <a:gd name="T59" fmla="*/ 1059 h 1510"/>
              <a:gd name="T60" fmla="*/ 500 w 757"/>
              <a:gd name="T61" fmla="*/ 1241 h 1510"/>
              <a:gd name="T62" fmla="*/ 411 w 757"/>
              <a:gd name="T63" fmla="*/ 1423 h 1510"/>
              <a:gd name="T64" fmla="*/ 409 w 757"/>
              <a:gd name="T65" fmla="*/ 1509 h 1510"/>
              <a:gd name="T66" fmla="*/ 423 w 757"/>
              <a:gd name="T67" fmla="*/ 1418 h 1510"/>
              <a:gd name="T68" fmla="*/ 483 w 757"/>
              <a:gd name="T69" fmla="*/ 1462 h 1510"/>
              <a:gd name="T70" fmla="*/ 476 w 757"/>
              <a:gd name="T71" fmla="*/ 1509 h 1510"/>
              <a:gd name="T72" fmla="*/ 519 w 757"/>
              <a:gd name="T73" fmla="*/ 1362 h 1510"/>
              <a:gd name="T74" fmla="*/ 525 w 757"/>
              <a:gd name="T75" fmla="*/ 1227 h 1510"/>
              <a:gd name="T76" fmla="*/ 458 w 757"/>
              <a:gd name="T77" fmla="*/ 1014 h 1510"/>
              <a:gd name="T78" fmla="*/ 509 w 757"/>
              <a:gd name="T79" fmla="*/ 949 h 1510"/>
              <a:gd name="T80" fmla="*/ 565 w 757"/>
              <a:gd name="T81" fmla="*/ 897 h 1510"/>
              <a:gd name="T82" fmla="*/ 666 w 757"/>
              <a:gd name="T83" fmla="*/ 825 h 1510"/>
              <a:gd name="T84" fmla="*/ 744 w 757"/>
              <a:gd name="T85" fmla="*/ 739 h 1510"/>
              <a:gd name="T86" fmla="*/ 755 w 757"/>
              <a:gd name="T87" fmla="*/ 527 h 1510"/>
              <a:gd name="T88" fmla="*/ 742 w 757"/>
              <a:gd name="T89" fmla="*/ 364 h 1510"/>
              <a:gd name="T90" fmla="*/ 747 w 757"/>
              <a:gd name="T91" fmla="*/ 197 h 1510"/>
              <a:gd name="T92" fmla="*/ 729 w 757"/>
              <a:gd name="T93" fmla="*/ 167 h 1510"/>
              <a:gd name="T94" fmla="*/ 687 w 757"/>
              <a:gd name="T95" fmla="*/ 125 h 1510"/>
              <a:gd name="T96" fmla="*/ 615 w 757"/>
              <a:gd name="T97" fmla="*/ 0 h 1510"/>
              <a:gd name="T98" fmla="*/ 536 w 757"/>
              <a:gd name="T99" fmla="*/ 76 h 1510"/>
              <a:gd name="T100" fmla="*/ 522 w 757"/>
              <a:gd name="T101" fmla="*/ 425 h 1510"/>
              <a:gd name="T102" fmla="*/ 458 w 757"/>
              <a:gd name="T103" fmla="*/ 684 h 1510"/>
              <a:gd name="T104" fmla="*/ 449 w 757"/>
              <a:gd name="T105" fmla="*/ 595 h 1510"/>
              <a:gd name="T106" fmla="*/ 461 w 757"/>
              <a:gd name="T107" fmla="*/ 375 h 1510"/>
              <a:gd name="T108" fmla="*/ 401 w 757"/>
              <a:gd name="T109" fmla="*/ 225 h 1510"/>
              <a:gd name="T110" fmla="*/ 300 w 757"/>
              <a:gd name="T111" fmla="*/ 72 h 1510"/>
              <a:gd name="T112" fmla="*/ 213 w 757"/>
              <a:gd name="T113" fmla="*/ 53 h 1510"/>
              <a:gd name="T114" fmla="*/ 166 w 757"/>
              <a:gd name="T115" fmla="*/ 165 h 1510"/>
              <a:gd name="T116" fmla="*/ 259 w 757"/>
              <a:gd name="T117" fmla="*/ 458 h 1510"/>
              <a:gd name="T118" fmla="*/ 292 w 757"/>
              <a:gd name="T119" fmla="*/ 702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7" h="1510">
                <a:moveTo>
                  <a:pt x="292" y="702"/>
                </a:moveTo>
                <a:lnTo>
                  <a:pt x="292" y="702"/>
                </a:lnTo>
                <a:lnTo>
                  <a:pt x="286" y="701"/>
                </a:lnTo>
                <a:lnTo>
                  <a:pt x="269" y="696"/>
                </a:lnTo>
                <a:lnTo>
                  <a:pt x="257" y="693"/>
                </a:lnTo>
                <a:lnTo>
                  <a:pt x="242" y="692"/>
                </a:lnTo>
                <a:lnTo>
                  <a:pt x="226" y="691"/>
                </a:lnTo>
                <a:lnTo>
                  <a:pt x="209" y="691"/>
                </a:lnTo>
                <a:lnTo>
                  <a:pt x="209" y="691"/>
                </a:lnTo>
                <a:lnTo>
                  <a:pt x="184" y="693"/>
                </a:lnTo>
                <a:lnTo>
                  <a:pt x="152" y="697"/>
                </a:lnTo>
                <a:lnTo>
                  <a:pt x="115" y="702"/>
                </a:lnTo>
                <a:lnTo>
                  <a:pt x="77" y="708"/>
                </a:lnTo>
                <a:lnTo>
                  <a:pt x="60" y="712"/>
                </a:lnTo>
                <a:lnTo>
                  <a:pt x="44" y="717"/>
                </a:lnTo>
                <a:lnTo>
                  <a:pt x="29" y="722"/>
                </a:lnTo>
                <a:lnTo>
                  <a:pt x="17" y="728"/>
                </a:lnTo>
                <a:lnTo>
                  <a:pt x="7" y="734"/>
                </a:lnTo>
                <a:lnTo>
                  <a:pt x="5" y="736"/>
                </a:lnTo>
                <a:lnTo>
                  <a:pt x="2" y="740"/>
                </a:lnTo>
                <a:lnTo>
                  <a:pt x="0" y="744"/>
                </a:lnTo>
                <a:lnTo>
                  <a:pt x="0" y="747"/>
                </a:lnTo>
                <a:lnTo>
                  <a:pt x="0" y="751"/>
                </a:lnTo>
                <a:lnTo>
                  <a:pt x="2" y="756"/>
                </a:lnTo>
                <a:lnTo>
                  <a:pt x="2" y="756"/>
                </a:lnTo>
                <a:lnTo>
                  <a:pt x="8" y="763"/>
                </a:lnTo>
                <a:lnTo>
                  <a:pt x="17" y="770"/>
                </a:lnTo>
                <a:lnTo>
                  <a:pt x="27" y="776"/>
                </a:lnTo>
                <a:lnTo>
                  <a:pt x="39" y="781"/>
                </a:lnTo>
                <a:lnTo>
                  <a:pt x="53" y="786"/>
                </a:lnTo>
                <a:lnTo>
                  <a:pt x="68" y="789"/>
                </a:lnTo>
                <a:lnTo>
                  <a:pt x="97" y="794"/>
                </a:lnTo>
                <a:lnTo>
                  <a:pt x="127" y="798"/>
                </a:lnTo>
                <a:lnTo>
                  <a:pt x="151" y="800"/>
                </a:lnTo>
                <a:lnTo>
                  <a:pt x="174" y="802"/>
                </a:lnTo>
                <a:lnTo>
                  <a:pt x="174" y="802"/>
                </a:lnTo>
                <a:lnTo>
                  <a:pt x="224" y="832"/>
                </a:lnTo>
                <a:lnTo>
                  <a:pt x="261" y="853"/>
                </a:lnTo>
                <a:lnTo>
                  <a:pt x="277" y="862"/>
                </a:lnTo>
                <a:lnTo>
                  <a:pt x="286" y="866"/>
                </a:lnTo>
                <a:lnTo>
                  <a:pt x="286" y="866"/>
                </a:lnTo>
                <a:lnTo>
                  <a:pt x="300" y="868"/>
                </a:lnTo>
                <a:lnTo>
                  <a:pt x="311" y="872"/>
                </a:lnTo>
                <a:lnTo>
                  <a:pt x="321" y="877"/>
                </a:lnTo>
                <a:lnTo>
                  <a:pt x="321" y="877"/>
                </a:lnTo>
                <a:lnTo>
                  <a:pt x="289" y="915"/>
                </a:lnTo>
                <a:lnTo>
                  <a:pt x="251" y="963"/>
                </a:lnTo>
                <a:lnTo>
                  <a:pt x="251" y="963"/>
                </a:lnTo>
                <a:lnTo>
                  <a:pt x="245" y="968"/>
                </a:lnTo>
                <a:lnTo>
                  <a:pt x="235" y="973"/>
                </a:lnTo>
                <a:lnTo>
                  <a:pt x="210" y="984"/>
                </a:lnTo>
                <a:lnTo>
                  <a:pt x="195" y="991"/>
                </a:lnTo>
                <a:lnTo>
                  <a:pt x="183" y="997"/>
                </a:lnTo>
                <a:lnTo>
                  <a:pt x="173" y="1003"/>
                </a:lnTo>
                <a:lnTo>
                  <a:pt x="170" y="1007"/>
                </a:lnTo>
                <a:lnTo>
                  <a:pt x="166" y="1011"/>
                </a:lnTo>
                <a:lnTo>
                  <a:pt x="166" y="1011"/>
                </a:lnTo>
                <a:lnTo>
                  <a:pt x="157" y="1023"/>
                </a:lnTo>
                <a:lnTo>
                  <a:pt x="149" y="1032"/>
                </a:lnTo>
                <a:lnTo>
                  <a:pt x="140" y="1039"/>
                </a:lnTo>
                <a:lnTo>
                  <a:pt x="140" y="1039"/>
                </a:lnTo>
                <a:lnTo>
                  <a:pt x="133" y="1036"/>
                </a:lnTo>
                <a:lnTo>
                  <a:pt x="117" y="1030"/>
                </a:lnTo>
                <a:lnTo>
                  <a:pt x="109" y="1028"/>
                </a:lnTo>
                <a:lnTo>
                  <a:pt x="102" y="1027"/>
                </a:lnTo>
                <a:lnTo>
                  <a:pt x="97" y="1027"/>
                </a:lnTo>
                <a:lnTo>
                  <a:pt x="96" y="1028"/>
                </a:lnTo>
                <a:lnTo>
                  <a:pt x="96" y="1029"/>
                </a:lnTo>
                <a:lnTo>
                  <a:pt x="96" y="1029"/>
                </a:lnTo>
                <a:lnTo>
                  <a:pt x="98" y="1034"/>
                </a:lnTo>
                <a:lnTo>
                  <a:pt x="102" y="1038"/>
                </a:lnTo>
                <a:lnTo>
                  <a:pt x="115" y="1046"/>
                </a:lnTo>
                <a:lnTo>
                  <a:pt x="128" y="1054"/>
                </a:lnTo>
                <a:lnTo>
                  <a:pt x="134" y="1056"/>
                </a:lnTo>
                <a:lnTo>
                  <a:pt x="134" y="1056"/>
                </a:lnTo>
                <a:lnTo>
                  <a:pt x="131" y="1061"/>
                </a:lnTo>
                <a:lnTo>
                  <a:pt x="129" y="1072"/>
                </a:lnTo>
                <a:lnTo>
                  <a:pt x="129" y="1078"/>
                </a:lnTo>
                <a:lnTo>
                  <a:pt x="129" y="1087"/>
                </a:lnTo>
                <a:lnTo>
                  <a:pt x="130" y="1094"/>
                </a:lnTo>
                <a:lnTo>
                  <a:pt x="134" y="1102"/>
                </a:lnTo>
                <a:lnTo>
                  <a:pt x="134" y="1102"/>
                </a:lnTo>
                <a:lnTo>
                  <a:pt x="138" y="1108"/>
                </a:lnTo>
                <a:lnTo>
                  <a:pt x="144" y="1114"/>
                </a:lnTo>
                <a:lnTo>
                  <a:pt x="150" y="1120"/>
                </a:lnTo>
                <a:lnTo>
                  <a:pt x="156" y="1124"/>
                </a:lnTo>
                <a:lnTo>
                  <a:pt x="166" y="1130"/>
                </a:lnTo>
                <a:lnTo>
                  <a:pt x="171" y="1132"/>
                </a:lnTo>
                <a:lnTo>
                  <a:pt x="171" y="1132"/>
                </a:lnTo>
                <a:lnTo>
                  <a:pt x="181" y="1142"/>
                </a:lnTo>
                <a:lnTo>
                  <a:pt x="194" y="1155"/>
                </a:lnTo>
                <a:lnTo>
                  <a:pt x="194" y="1155"/>
                </a:lnTo>
                <a:lnTo>
                  <a:pt x="199" y="1157"/>
                </a:lnTo>
                <a:lnTo>
                  <a:pt x="208" y="1161"/>
                </a:lnTo>
                <a:lnTo>
                  <a:pt x="216" y="1163"/>
                </a:lnTo>
                <a:lnTo>
                  <a:pt x="224" y="1164"/>
                </a:lnTo>
                <a:lnTo>
                  <a:pt x="224" y="1164"/>
                </a:lnTo>
                <a:lnTo>
                  <a:pt x="231" y="1164"/>
                </a:lnTo>
                <a:lnTo>
                  <a:pt x="241" y="1166"/>
                </a:lnTo>
                <a:lnTo>
                  <a:pt x="251" y="1164"/>
                </a:lnTo>
                <a:lnTo>
                  <a:pt x="263" y="1161"/>
                </a:lnTo>
                <a:lnTo>
                  <a:pt x="263" y="1161"/>
                </a:lnTo>
                <a:lnTo>
                  <a:pt x="267" y="1159"/>
                </a:lnTo>
                <a:lnTo>
                  <a:pt x="269" y="1156"/>
                </a:lnTo>
                <a:lnTo>
                  <a:pt x="277" y="1146"/>
                </a:lnTo>
                <a:lnTo>
                  <a:pt x="284" y="1134"/>
                </a:lnTo>
                <a:lnTo>
                  <a:pt x="290" y="1119"/>
                </a:lnTo>
                <a:lnTo>
                  <a:pt x="300" y="1094"/>
                </a:lnTo>
                <a:lnTo>
                  <a:pt x="304" y="1083"/>
                </a:lnTo>
                <a:lnTo>
                  <a:pt x="304" y="1083"/>
                </a:lnTo>
                <a:lnTo>
                  <a:pt x="311" y="1089"/>
                </a:lnTo>
                <a:lnTo>
                  <a:pt x="316" y="1094"/>
                </a:lnTo>
                <a:lnTo>
                  <a:pt x="317" y="1097"/>
                </a:lnTo>
                <a:lnTo>
                  <a:pt x="317" y="1097"/>
                </a:lnTo>
                <a:lnTo>
                  <a:pt x="316" y="1120"/>
                </a:lnTo>
                <a:lnTo>
                  <a:pt x="312" y="1137"/>
                </a:lnTo>
                <a:lnTo>
                  <a:pt x="311" y="1145"/>
                </a:lnTo>
                <a:lnTo>
                  <a:pt x="310" y="1148"/>
                </a:lnTo>
                <a:lnTo>
                  <a:pt x="310" y="1148"/>
                </a:lnTo>
                <a:lnTo>
                  <a:pt x="294" y="1185"/>
                </a:lnTo>
                <a:lnTo>
                  <a:pt x="284" y="1206"/>
                </a:lnTo>
                <a:lnTo>
                  <a:pt x="279" y="1214"/>
                </a:lnTo>
                <a:lnTo>
                  <a:pt x="277" y="1216"/>
                </a:lnTo>
                <a:lnTo>
                  <a:pt x="277" y="1216"/>
                </a:lnTo>
                <a:lnTo>
                  <a:pt x="258" y="1217"/>
                </a:lnTo>
                <a:lnTo>
                  <a:pt x="243" y="1220"/>
                </a:lnTo>
                <a:lnTo>
                  <a:pt x="237" y="1221"/>
                </a:lnTo>
                <a:lnTo>
                  <a:pt x="232" y="1223"/>
                </a:lnTo>
                <a:lnTo>
                  <a:pt x="232" y="1223"/>
                </a:lnTo>
                <a:lnTo>
                  <a:pt x="192" y="1246"/>
                </a:lnTo>
                <a:lnTo>
                  <a:pt x="192" y="1246"/>
                </a:lnTo>
                <a:lnTo>
                  <a:pt x="187" y="1252"/>
                </a:lnTo>
                <a:lnTo>
                  <a:pt x="182" y="1261"/>
                </a:lnTo>
                <a:lnTo>
                  <a:pt x="182" y="1261"/>
                </a:lnTo>
                <a:lnTo>
                  <a:pt x="182" y="1261"/>
                </a:lnTo>
                <a:lnTo>
                  <a:pt x="183" y="1261"/>
                </a:lnTo>
                <a:lnTo>
                  <a:pt x="187" y="1258"/>
                </a:lnTo>
                <a:lnTo>
                  <a:pt x="193" y="1252"/>
                </a:lnTo>
                <a:lnTo>
                  <a:pt x="211" y="1244"/>
                </a:lnTo>
                <a:lnTo>
                  <a:pt x="211" y="1244"/>
                </a:lnTo>
                <a:lnTo>
                  <a:pt x="195" y="1269"/>
                </a:lnTo>
                <a:lnTo>
                  <a:pt x="195" y="1269"/>
                </a:lnTo>
                <a:lnTo>
                  <a:pt x="192" y="1276"/>
                </a:lnTo>
                <a:lnTo>
                  <a:pt x="189" y="1284"/>
                </a:lnTo>
                <a:lnTo>
                  <a:pt x="188" y="1287"/>
                </a:lnTo>
                <a:lnTo>
                  <a:pt x="189" y="1291"/>
                </a:lnTo>
                <a:lnTo>
                  <a:pt x="190" y="1293"/>
                </a:lnTo>
                <a:lnTo>
                  <a:pt x="194" y="1296"/>
                </a:lnTo>
                <a:lnTo>
                  <a:pt x="194" y="1296"/>
                </a:lnTo>
                <a:lnTo>
                  <a:pt x="202" y="1297"/>
                </a:lnTo>
                <a:lnTo>
                  <a:pt x="208" y="1298"/>
                </a:lnTo>
                <a:lnTo>
                  <a:pt x="211" y="1297"/>
                </a:lnTo>
                <a:lnTo>
                  <a:pt x="211" y="1297"/>
                </a:lnTo>
                <a:lnTo>
                  <a:pt x="205" y="1293"/>
                </a:lnTo>
                <a:lnTo>
                  <a:pt x="202" y="1289"/>
                </a:lnTo>
                <a:lnTo>
                  <a:pt x="200" y="1286"/>
                </a:lnTo>
                <a:lnTo>
                  <a:pt x="200" y="1282"/>
                </a:lnTo>
                <a:lnTo>
                  <a:pt x="200" y="1282"/>
                </a:lnTo>
                <a:lnTo>
                  <a:pt x="202" y="1276"/>
                </a:lnTo>
                <a:lnTo>
                  <a:pt x="204" y="1270"/>
                </a:lnTo>
                <a:lnTo>
                  <a:pt x="209" y="1261"/>
                </a:lnTo>
                <a:lnTo>
                  <a:pt x="209" y="1261"/>
                </a:lnTo>
                <a:lnTo>
                  <a:pt x="211" y="1258"/>
                </a:lnTo>
                <a:lnTo>
                  <a:pt x="216" y="1253"/>
                </a:lnTo>
                <a:lnTo>
                  <a:pt x="222" y="1249"/>
                </a:lnTo>
                <a:lnTo>
                  <a:pt x="230" y="1247"/>
                </a:lnTo>
                <a:lnTo>
                  <a:pt x="230" y="1247"/>
                </a:lnTo>
                <a:lnTo>
                  <a:pt x="252" y="1241"/>
                </a:lnTo>
                <a:lnTo>
                  <a:pt x="277" y="1233"/>
                </a:lnTo>
                <a:lnTo>
                  <a:pt x="277" y="1233"/>
                </a:lnTo>
                <a:lnTo>
                  <a:pt x="283" y="1230"/>
                </a:lnTo>
                <a:lnTo>
                  <a:pt x="289" y="1225"/>
                </a:lnTo>
                <a:lnTo>
                  <a:pt x="296" y="1217"/>
                </a:lnTo>
                <a:lnTo>
                  <a:pt x="302" y="1209"/>
                </a:lnTo>
                <a:lnTo>
                  <a:pt x="313" y="1191"/>
                </a:lnTo>
                <a:lnTo>
                  <a:pt x="321" y="1178"/>
                </a:lnTo>
                <a:lnTo>
                  <a:pt x="321" y="1178"/>
                </a:lnTo>
                <a:lnTo>
                  <a:pt x="333" y="1151"/>
                </a:lnTo>
                <a:lnTo>
                  <a:pt x="339" y="1136"/>
                </a:lnTo>
                <a:lnTo>
                  <a:pt x="340" y="1129"/>
                </a:lnTo>
                <a:lnTo>
                  <a:pt x="342" y="1121"/>
                </a:lnTo>
                <a:lnTo>
                  <a:pt x="342" y="1121"/>
                </a:lnTo>
                <a:lnTo>
                  <a:pt x="340" y="1100"/>
                </a:lnTo>
                <a:lnTo>
                  <a:pt x="339" y="1094"/>
                </a:lnTo>
                <a:lnTo>
                  <a:pt x="339" y="1094"/>
                </a:lnTo>
                <a:lnTo>
                  <a:pt x="340" y="1089"/>
                </a:lnTo>
                <a:lnTo>
                  <a:pt x="340" y="1086"/>
                </a:lnTo>
                <a:lnTo>
                  <a:pt x="339" y="1083"/>
                </a:lnTo>
                <a:lnTo>
                  <a:pt x="339" y="1083"/>
                </a:lnTo>
                <a:lnTo>
                  <a:pt x="339" y="1078"/>
                </a:lnTo>
                <a:lnTo>
                  <a:pt x="339" y="1075"/>
                </a:lnTo>
                <a:lnTo>
                  <a:pt x="339" y="1068"/>
                </a:lnTo>
                <a:lnTo>
                  <a:pt x="354" y="1068"/>
                </a:lnTo>
                <a:lnTo>
                  <a:pt x="354" y="1068"/>
                </a:lnTo>
                <a:lnTo>
                  <a:pt x="367" y="1097"/>
                </a:lnTo>
                <a:lnTo>
                  <a:pt x="379" y="1123"/>
                </a:lnTo>
                <a:lnTo>
                  <a:pt x="388" y="1145"/>
                </a:lnTo>
                <a:lnTo>
                  <a:pt x="388" y="1145"/>
                </a:lnTo>
                <a:lnTo>
                  <a:pt x="408" y="1199"/>
                </a:lnTo>
                <a:lnTo>
                  <a:pt x="417" y="1222"/>
                </a:lnTo>
                <a:lnTo>
                  <a:pt x="419" y="1233"/>
                </a:lnTo>
                <a:lnTo>
                  <a:pt x="419" y="1233"/>
                </a:lnTo>
                <a:lnTo>
                  <a:pt x="419" y="1234"/>
                </a:lnTo>
                <a:lnTo>
                  <a:pt x="420" y="1237"/>
                </a:lnTo>
                <a:lnTo>
                  <a:pt x="419" y="1238"/>
                </a:lnTo>
                <a:lnTo>
                  <a:pt x="418" y="1241"/>
                </a:lnTo>
                <a:lnTo>
                  <a:pt x="414" y="1244"/>
                </a:lnTo>
                <a:lnTo>
                  <a:pt x="409" y="1247"/>
                </a:lnTo>
                <a:lnTo>
                  <a:pt x="401" y="1250"/>
                </a:lnTo>
                <a:lnTo>
                  <a:pt x="401" y="1250"/>
                </a:lnTo>
                <a:lnTo>
                  <a:pt x="380" y="1258"/>
                </a:lnTo>
                <a:lnTo>
                  <a:pt x="359" y="1268"/>
                </a:lnTo>
                <a:lnTo>
                  <a:pt x="332" y="1281"/>
                </a:lnTo>
                <a:lnTo>
                  <a:pt x="332" y="1281"/>
                </a:lnTo>
                <a:lnTo>
                  <a:pt x="308" y="1296"/>
                </a:lnTo>
                <a:lnTo>
                  <a:pt x="286" y="1309"/>
                </a:lnTo>
                <a:lnTo>
                  <a:pt x="286" y="1309"/>
                </a:lnTo>
                <a:lnTo>
                  <a:pt x="274" y="1322"/>
                </a:lnTo>
                <a:lnTo>
                  <a:pt x="264" y="1332"/>
                </a:lnTo>
                <a:lnTo>
                  <a:pt x="264" y="1332"/>
                </a:lnTo>
                <a:lnTo>
                  <a:pt x="264" y="1332"/>
                </a:lnTo>
                <a:lnTo>
                  <a:pt x="263" y="1330"/>
                </a:lnTo>
                <a:lnTo>
                  <a:pt x="262" y="1327"/>
                </a:lnTo>
                <a:lnTo>
                  <a:pt x="259" y="1323"/>
                </a:lnTo>
                <a:lnTo>
                  <a:pt x="258" y="1322"/>
                </a:lnTo>
                <a:lnTo>
                  <a:pt x="258" y="1322"/>
                </a:lnTo>
                <a:lnTo>
                  <a:pt x="257" y="1328"/>
                </a:lnTo>
                <a:lnTo>
                  <a:pt x="258" y="1333"/>
                </a:lnTo>
                <a:lnTo>
                  <a:pt x="258" y="1334"/>
                </a:lnTo>
                <a:lnTo>
                  <a:pt x="258" y="1334"/>
                </a:lnTo>
                <a:lnTo>
                  <a:pt x="264" y="1343"/>
                </a:lnTo>
                <a:lnTo>
                  <a:pt x="268" y="1346"/>
                </a:lnTo>
                <a:lnTo>
                  <a:pt x="270" y="1348"/>
                </a:lnTo>
                <a:lnTo>
                  <a:pt x="270" y="1348"/>
                </a:lnTo>
                <a:lnTo>
                  <a:pt x="270" y="1348"/>
                </a:lnTo>
                <a:lnTo>
                  <a:pt x="273" y="1344"/>
                </a:lnTo>
                <a:lnTo>
                  <a:pt x="274" y="1339"/>
                </a:lnTo>
                <a:lnTo>
                  <a:pt x="274" y="1339"/>
                </a:lnTo>
                <a:lnTo>
                  <a:pt x="275" y="1335"/>
                </a:lnTo>
                <a:lnTo>
                  <a:pt x="280" y="1328"/>
                </a:lnTo>
                <a:lnTo>
                  <a:pt x="288" y="1319"/>
                </a:lnTo>
                <a:lnTo>
                  <a:pt x="299" y="1309"/>
                </a:lnTo>
                <a:lnTo>
                  <a:pt x="299" y="1309"/>
                </a:lnTo>
                <a:lnTo>
                  <a:pt x="306" y="1305"/>
                </a:lnTo>
                <a:lnTo>
                  <a:pt x="316" y="1300"/>
                </a:lnTo>
                <a:lnTo>
                  <a:pt x="338" y="1290"/>
                </a:lnTo>
                <a:lnTo>
                  <a:pt x="363" y="1280"/>
                </a:lnTo>
                <a:lnTo>
                  <a:pt x="363" y="1280"/>
                </a:lnTo>
                <a:lnTo>
                  <a:pt x="397" y="1265"/>
                </a:lnTo>
                <a:lnTo>
                  <a:pt x="422" y="1254"/>
                </a:lnTo>
                <a:lnTo>
                  <a:pt x="435" y="1247"/>
                </a:lnTo>
                <a:lnTo>
                  <a:pt x="435" y="1247"/>
                </a:lnTo>
                <a:lnTo>
                  <a:pt x="404" y="1269"/>
                </a:lnTo>
                <a:lnTo>
                  <a:pt x="365" y="1296"/>
                </a:lnTo>
                <a:lnTo>
                  <a:pt x="365" y="1296"/>
                </a:lnTo>
                <a:lnTo>
                  <a:pt x="324" y="1314"/>
                </a:lnTo>
                <a:lnTo>
                  <a:pt x="324" y="1314"/>
                </a:lnTo>
                <a:lnTo>
                  <a:pt x="311" y="1319"/>
                </a:lnTo>
                <a:lnTo>
                  <a:pt x="305" y="1323"/>
                </a:lnTo>
                <a:lnTo>
                  <a:pt x="301" y="1325"/>
                </a:lnTo>
                <a:lnTo>
                  <a:pt x="301" y="1325"/>
                </a:lnTo>
                <a:lnTo>
                  <a:pt x="295" y="1332"/>
                </a:lnTo>
                <a:lnTo>
                  <a:pt x="292" y="1337"/>
                </a:lnTo>
                <a:lnTo>
                  <a:pt x="304" y="1333"/>
                </a:lnTo>
                <a:lnTo>
                  <a:pt x="304" y="1343"/>
                </a:lnTo>
                <a:lnTo>
                  <a:pt x="304" y="1343"/>
                </a:lnTo>
                <a:lnTo>
                  <a:pt x="306" y="1338"/>
                </a:lnTo>
                <a:lnTo>
                  <a:pt x="310" y="1333"/>
                </a:lnTo>
                <a:lnTo>
                  <a:pt x="315" y="1330"/>
                </a:lnTo>
                <a:lnTo>
                  <a:pt x="315" y="1330"/>
                </a:lnTo>
                <a:lnTo>
                  <a:pt x="334" y="1319"/>
                </a:lnTo>
                <a:lnTo>
                  <a:pt x="349" y="1312"/>
                </a:lnTo>
                <a:lnTo>
                  <a:pt x="366" y="1305"/>
                </a:lnTo>
                <a:lnTo>
                  <a:pt x="366" y="1305"/>
                </a:lnTo>
                <a:lnTo>
                  <a:pt x="385" y="1298"/>
                </a:lnTo>
                <a:lnTo>
                  <a:pt x="403" y="1290"/>
                </a:lnTo>
                <a:lnTo>
                  <a:pt x="420" y="1281"/>
                </a:lnTo>
                <a:lnTo>
                  <a:pt x="435" y="1273"/>
                </a:lnTo>
                <a:lnTo>
                  <a:pt x="435" y="1273"/>
                </a:lnTo>
                <a:lnTo>
                  <a:pt x="440" y="1268"/>
                </a:lnTo>
                <a:lnTo>
                  <a:pt x="444" y="1261"/>
                </a:lnTo>
                <a:lnTo>
                  <a:pt x="446" y="1254"/>
                </a:lnTo>
                <a:lnTo>
                  <a:pt x="447" y="1247"/>
                </a:lnTo>
                <a:lnTo>
                  <a:pt x="447" y="1239"/>
                </a:lnTo>
                <a:lnTo>
                  <a:pt x="447" y="1231"/>
                </a:lnTo>
                <a:lnTo>
                  <a:pt x="445" y="1222"/>
                </a:lnTo>
                <a:lnTo>
                  <a:pt x="441" y="1214"/>
                </a:lnTo>
                <a:lnTo>
                  <a:pt x="441" y="1214"/>
                </a:lnTo>
                <a:lnTo>
                  <a:pt x="425" y="1179"/>
                </a:lnTo>
                <a:lnTo>
                  <a:pt x="418" y="1161"/>
                </a:lnTo>
                <a:lnTo>
                  <a:pt x="408" y="1143"/>
                </a:lnTo>
                <a:lnTo>
                  <a:pt x="408" y="1143"/>
                </a:lnTo>
                <a:lnTo>
                  <a:pt x="398" y="1126"/>
                </a:lnTo>
                <a:lnTo>
                  <a:pt x="391" y="1111"/>
                </a:lnTo>
                <a:lnTo>
                  <a:pt x="383" y="1095"/>
                </a:lnTo>
                <a:lnTo>
                  <a:pt x="392" y="1052"/>
                </a:lnTo>
                <a:lnTo>
                  <a:pt x="392" y="1052"/>
                </a:lnTo>
                <a:lnTo>
                  <a:pt x="402" y="1055"/>
                </a:lnTo>
                <a:lnTo>
                  <a:pt x="409" y="1057"/>
                </a:lnTo>
                <a:lnTo>
                  <a:pt x="411" y="1059"/>
                </a:lnTo>
                <a:lnTo>
                  <a:pt x="412" y="1060"/>
                </a:lnTo>
                <a:lnTo>
                  <a:pt x="412" y="1060"/>
                </a:lnTo>
                <a:lnTo>
                  <a:pt x="415" y="1070"/>
                </a:lnTo>
                <a:lnTo>
                  <a:pt x="427" y="1091"/>
                </a:lnTo>
                <a:lnTo>
                  <a:pt x="439" y="1115"/>
                </a:lnTo>
                <a:lnTo>
                  <a:pt x="447" y="1132"/>
                </a:lnTo>
                <a:lnTo>
                  <a:pt x="447" y="1132"/>
                </a:lnTo>
                <a:lnTo>
                  <a:pt x="458" y="1156"/>
                </a:lnTo>
                <a:lnTo>
                  <a:pt x="476" y="1193"/>
                </a:lnTo>
                <a:lnTo>
                  <a:pt x="500" y="1241"/>
                </a:lnTo>
                <a:lnTo>
                  <a:pt x="500" y="1241"/>
                </a:lnTo>
                <a:lnTo>
                  <a:pt x="490" y="1264"/>
                </a:lnTo>
                <a:lnTo>
                  <a:pt x="479" y="1284"/>
                </a:lnTo>
                <a:lnTo>
                  <a:pt x="467" y="1305"/>
                </a:lnTo>
                <a:lnTo>
                  <a:pt x="467" y="1305"/>
                </a:lnTo>
                <a:lnTo>
                  <a:pt x="452" y="1333"/>
                </a:lnTo>
                <a:lnTo>
                  <a:pt x="435" y="1367"/>
                </a:lnTo>
                <a:lnTo>
                  <a:pt x="412" y="1414"/>
                </a:lnTo>
                <a:lnTo>
                  <a:pt x="412" y="1414"/>
                </a:lnTo>
                <a:lnTo>
                  <a:pt x="411" y="1423"/>
                </a:lnTo>
                <a:lnTo>
                  <a:pt x="412" y="1435"/>
                </a:lnTo>
                <a:lnTo>
                  <a:pt x="411" y="1450"/>
                </a:lnTo>
                <a:lnTo>
                  <a:pt x="409" y="1456"/>
                </a:lnTo>
                <a:lnTo>
                  <a:pt x="407" y="1463"/>
                </a:lnTo>
                <a:lnTo>
                  <a:pt x="392" y="1491"/>
                </a:lnTo>
                <a:lnTo>
                  <a:pt x="383" y="1496"/>
                </a:lnTo>
                <a:lnTo>
                  <a:pt x="399" y="1498"/>
                </a:lnTo>
                <a:lnTo>
                  <a:pt x="412" y="1510"/>
                </a:lnTo>
                <a:lnTo>
                  <a:pt x="412" y="1510"/>
                </a:lnTo>
                <a:lnTo>
                  <a:pt x="409" y="1509"/>
                </a:lnTo>
                <a:lnTo>
                  <a:pt x="406" y="1505"/>
                </a:lnTo>
                <a:lnTo>
                  <a:pt x="404" y="1503"/>
                </a:lnTo>
                <a:lnTo>
                  <a:pt x="403" y="1499"/>
                </a:lnTo>
                <a:lnTo>
                  <a:pt x="403" y="1494"/>
                </a:lnTo>
                <a:lnTo>
                  <a:pt x="406" y="1488"/>
                </a:lnTo>
                <a:lnTo>
                  <a:pt x="406" y="1488"/>
                </a:lnTo>
                <a:lnTo>
                  <a:pt x="413" y="1462"/>
                </a:lnTo>
                <a:lnTo>
                  <a:pt x="418" y="1445"/>
                </a:lnTo>
                <a:lnTo>
                  <a:pt x="418" y="1445"/>
                </a:lnTo>
                <a:lnTo>
                  <a:pt x="423" y="1418"/>
                </a:lnTo>
                <a:lnTo>
                  <a:pt x="508" y="1253"/>
                </a:lnTo>
                <a:lnTo>
                  <a:pt x="519" y="1268"/>
                </a:lnTo>
                <a:lnTo>
                  <a:pt x="519" y="1268"/>
                </a:lnTo>
                <a:lnTo>
                  <a:pt x="504" y="1361"/>
                </a:lnTo>
                <a:lnTo>
                  <a:pt x="494" y="1425"/>
                </a:lnTo>
                <a:lnTo>
                  <a:pt x="490" y="1447"/>
                </a:lnTo>
                <a:lnTo>
                  <a:pt x="488" y="1455"/>
                </a:lnTo>
                <a:lnTo>
                  <a:pt x="488" y="1455"/>
                </a:lnTo>
                <a:lnTo>
                  <a:pt x="486" y="1457"/>
                </a:lnTo>
                <a:lnTo>
                  <a:pt x="483" y="1462"/>
                </a:lnTo>
                <a:lnTo>
                  <a:pt x="478" y="1471"/>
                </a:lnTo>
                <a:lnTo>
                  <a:pt x="478" y="1471"/>
                </a:lnTo>
                <a:lnTo>
                  <a:pt x="476" y="1478"/>
                </a:lnTo>
                <a:lnTo>
                  <a:pt x="476" y="1482"/>
                </a:lnTo>
                <a:lnTo>
                  <a:pt x="473" y="1483"/>
                </a:lnTo>
                <a:lnTo>
                  <a:pt x="473" y="1483"/>
                </a:lnTo>
                <a:lnTo>
                  <a:pt x="458" y="1498"/>
                </a:lnTo>
                <a:lnTo>
                  <a:pt x="470" y="1494"/>
                </a:lnTo>
                <a:lnTo>
                  <a:pt x="476" y="1509"/>
                </a:lnTo>
                <a:lnTo>
                  <a:pt x="476" y="1509"/>
                </a:lnTo>
                <a:lnTo>
                  <a:pt x="478" y="1503"/>
                </a:lnTo>
                <a:lnTo>
                  <a:pt x="483" y="1487"/>
                </a:lnTo>
                <a:lnTo>
                  <a:pt x="483" y="1487"/>
                </a:lnTo>
                <a:lnTo>
                  <a:pt x="487" y="1477"/>
                </a:lnTo>
                <a:lnTo>
                  <a:pt x="489" y="1469"/>
                </a:lnTo>
                <a:lnTo>
                  <a:pt x="495" y="1458"/>
                </a:lnTo>
                <a:lnTo>
                  <a:pt x="495" y="1458"/>
                </a:lnTo>
                <a:lnTo>
                  <a:pt x="508" y="1427"/>
                </a:lnTo>
                <a:lnTo>
                  <a:pt x="508" y="1427"/>
                </a:lnTo>
                <a:lnTo>
                  <a:pt x="519" y="1362"/>
                </a:lnTo>
                <a:lnTo>
                  <a:pt x="526" y="1316"/>
                </a:lnTo>
                <a:lnTo>
                  <a:pt x="529" y="1298"/>
                </a:lnTo>
                <a:lnTo>
                  <a:pt x="529" y="1287"/>
                </a:lnTo>
                <a:lnTo>
                  <a:pt x="529" y="1287"/>
                </a:lnTo>
                <a:lnTo>
                  <a:pt x="527" y="1269"/>
                </a:lnTo>
                <a:lnTo>
                  <a:pt x="527" y="1253"/>
                </a:lnTo>
                <a:lnTo>
                  <a:pt x="527" y="1253"/>
                </a:lnTo>
                <a:lnTo>
                  <a:pt x="529" y="1239"/>
                </a:lnTo>
                <a:lnTo>
                  <a:pt x="529" y="1234"/>
                </a:lnTo>
                <a:lnTo>
                  <a:pt x="525" y="1227"/>
                </a:lnTo>
                <a:lnTo>
                  <a:pt x="525" y="1227"/>
                </a:lnTo>
                <a:lnTo>
                  <a:pt x="511" y="1204"/>
                </a:lnTo>
                <a:lnTo>
                  <a:pt x="498" y="1179"/>
                </a:lnTo>
                <a:lnTo>
                  <a:pt x="498" y="1179"/>
                </a:lnTo>
                <a:lnTo>
                  <a:pt x="436" y="1067"/>
                </a:lnTo>
                <a:lnTo>
                  <a:pt x="436" y="1067"/>
                </a:lnTo>
                <a:lnTo>
                  <a:pt x="444" y="1044"/>
                </a:lnTo>
                <a:lnTo>
                  <a:pt x="451" y="1025"/>
                </a:lnTo>
                <a:lnTo>
                  <a:pt x="455" y="1018"/>
                </a:lnTo>
                <a:lnTo>
                  <a:pt x="458" y="1014"/>
                </a:lnTo>
                <a:lnTo>
                  <a:pt x="458" y="1014"/>
                </a:lnTo>
                <a:lnTo>
                  <a:pt x="462" y="1011"/>
                </a:lnTo>
                <a:lnTo>
                  <a:pt x="466" y="1004"/>
                </a:lnTo>
                <a:lnTo>
                  <a:pt x="474" y="991"/>
                </a:lnTo>
                <a:lnTo>
                  <a:pt x="484" y="975"/>
                </a:lnTo>
                <a:lnTo>
                  <a:pt x="489" y="968"/>
                </a:lnTo>
                <a:lnTo>
                  <a:pt x="495" y="960"/>
                </a:lnTo>
                <a:lnTo>
                  <a:pt x="495" y="960"/>
                </a:lnTo>
                <a:lnTo>
                  <a:pt x="503" y="954"/>
                </a:lnTo>
                <a:lnTo>
                  <a:pt x="509" y="949"/>
                </a:lnTo>
                <a:lnTo>
                  <a:pt x="522" y="939"/>
                </a:lnTo>
                <a:lnTo>
                  <a:pt x="533" y="932"/>
                </a:lnTo>
                <a:lnTo>
                  <a:pt x="538" y="927"/>
                </a:lnTo>
                <a:lnTo>
                  <a:pt x="541" y="923"/>
                </a:lnTo>
                <a:lnTo>
                  <a:pt x="541" y="923"/>
                </a:lnTo>
                <a:lnTo>
                  <a:pt x="543" y="918"/>
                </a:lnTo>
                <a:lnTo>
                  <a:pt x="547" y="915"/>
                </a:lnTo>
                <a:lnTo>
                  <a:pt x="556" y="906"/>
                </a:lnTo>
                <a:lnTo>
                  <a:pt x="565" y="897"/>
                </a:lnTo>
                <a:lnTo>
                  <a:pt x="565" y="897"/>
                </a:lnTo>
                <a:lnTo>
                  <a:pt x="583" y="886"/>
                </a:lnTo>
                <a:lnTo>
                  <a:pt x="596" y="877"/>
                </a:lnTo>
                <a:lnTo>
                  <a:pt x="601" y="872"/>
                </a:lnTo>
                <a:lnTo>
                  <a:pt x="605" y="867"/>
                </a:lnTo>
                <a:lnTo>
                  <a:pt x="605" y="867"/>
                </a:lnTo>
                <a:lnTo>
                  <a:pt x="621" y="842"/>
                </a:lnTo>
                <a:lnTo>
                  <a:pt x="621" y="842"/>
                </a:lnTo>
                <a:lnTo>
                  <a:pt x="629" y="840"/>
                </a:lnTo>
                <a:lnTo>
                  <a:pt x="653" y="831"/>
                </a:lnTo>
                <a:lnTo>
                  <a:pt x="666" y="825"/>
                </a:lnTo>
                <a:lnTo>
                  <a:pt x="682" y="816"/>
                </a:lnTo>
                <a:lnTo>
                  <a:pt x="698" y="806"/>
                </a:lnTo>
                <a:lnTo>
                  <a:pt x="713" y="794"/>
                </a:lnTo>
                <a:lnTo>
                  <a:pt x="713" y="794"/>
                </a:lnTo>
                <a:lnTo>
                  <a:pt x="719" y="788"/>
                </a:lnTo>
                <a:lnTo>
                  <a:pt x="725" y="782"/>
                </a:lnTo>
                <a:lnTo>
                  <a:pt x="730" y="775"/>
                </a:lnTo>
                <a:lnTo>
                  <a:pt x="734" y="767"/>
                </a:lnTo>
                <a:lnTo>
                  <a:pt x="740" y="752"/>
                </a:lnTo>
                <a:lnTo>
                  <a:pt x="744" y="739"/>
                </a:lnTo>
                <a:lnTo>
                  <a:pt x="746" y="724"/>
                </a:lnTo>
                <a:lnTo>
                  <a:pt x="747" y="712"/>
                </a:lnTo>
                <a:lnTo>
                  <a:pt x="747" y="688"/>
                </a:lnTo>
                <a:lnTo>
                  <a:pt x="747" y="688"/>
                </a:lnTo>
                <a:lnTo>
                  <a:pt x="747" y="666"/>
                </a:lnTo>
                <a:lnTo>
                  <a:pt x="747" y="656"/>
                </a:lnTo>
                <a:lnTo>
                  <a:pt x="747" y="656"/>
                </a:lnTo>
                <a:lnTo>
                  <a:pt x="750" y="605"/>
                </a:lnTo>
                <a:lnTo>
                  <a:pt x="755" y="527"/>
                </a:lnTo>
                <a:lnTo>
                  <a:pt x="755" y="527"/>
                </a:lnTo>
                <a:lnTo>
                  <a:pt x="757" y="502"/>
                </a:lnTo>
                <a:lnTo>
                  <a:pt x="757" y="482"/>
                </a:lnTo>
                <a:lnTo>
                  <a:pt x="756" y="461"/>
                </a:lnTo>
                <a:lnTo>
                  <a:pt x="752" y="429"/>
                </a:lnTo>
                <a:lnTo>
                  <a:pt x="752" y="429"/>
                </a:lnTo>
                <a:lnTo>
                  <a:pt x="747" y="402"/>
                </a:lnTo>
                <a:lnTo>
                  <a:pt x="746" y="392"/>
                </a:lnTo>
                <a:lnTo>
                  <a:pt x="745" y="385"/>
                </a:lnTo>
                <a:lnTo>
                  <a:pt x="742" y="364"/>
                </a:lnTo>
                <a:lnTo>
                  <a:pt x="742" y="364"/>
                </a:lnTo>
                <a:lnTo>
                  <a:pt x="741" y="349"/>
                </a:lnTo>
                <a:lnTo>
                  <a:pt x="739" y="336"/>
                </a:lnTo>
                <a:lnTo>
                  <a:pt x="733" y="313"/>
                </a:lnTo>
                <a:lnTo>
                  <a:pt x="729" y="299"/>
                </a:lnTo>
                <a:lnTo>
                  <a:pt x="727" y="294"/>
                </a:lnTo>
                <a:lnTo>
                  <a:pt x="727" y="294"/>
                </a:lnTo>
                <a:lnTo>
                  <a:pt x="742" y="224"/>
                </a:lnTo>
                <a:lnTo>
                  <a:pt x="742" y="224"/>
                </a:lnTo>
                <a:lnTo>
                  <a:pt x="746" y="206"/>
                </a:lnTo>
                <a:lnTo>
                  <a:pt x="747" y="197"/>
                </a:lnTo>
                <a:lnTo>
                  <a:pt x="747" y="190"/>
                </a:lnTo>
                <a:lnTo>
                  <a:pt x="747" y="190"/>
                </a:lnTo>
                <a:lnTo>
                  <a:pt x="746" y="183"/>
                </a:lnTo>
                <a:lnTo>
                  <a:pt x="745" y="172"/>
                </a:lnTo>
                <a:lnTo>
                  <a:pt x="744" y="167"/>
                </a:lnTo>
                <a:lnTo>
                  <a:pt x="742" y="163"/>
                </a:lnTo>
                <a:lnTo>
                  <a:pt x="741" y="161"/>
                </a:lnTo>
                <a:lnTo>
                  <a:pt x="738" y="161"/>
                </a:lnTo>
                <a:lnTo>
                  <a:pt x="738" y="161"/>
                </a:lnTo>
                <a:lnTo>
                  <a:pt x="729" y="167"/>
                </a:lnTo>
                <a:lnTo>
                  <a:pt x="719" y="178"/>
                </a:lnTo>
                <a:lnTo>
                  <a:pt x="707" y="190"/>
                </a:lnTo>
                <a:lnTo>
                  <a:pt x="707" y="190"/>
                </a:lnTo>
                <a:lnTo>
                  <a:pt x="707" y="190"/>
                </a:lnTo>
                <a:lnTo>
                  <a:pt x="708" y="189"/>
                </a:lnTo>
                <a:lnTo>
                  <a:pt x="708" y="187"/>
                </a:lnTo>
                <a:lnTo>
                  <a:pt x="707" y="179"/>
                </a:lnTo>
                <a:lnTo>
                  <a:pt x="703" y="168"/>
                </a:lnTo>
                <a:lnTo>
                  <a:pt x="697" y="151"/>
                </a:lnTo>
                <a:lnTo>
                  <a:pt x="687" y="125"/>
                </a:lnTo>
                <a:lnTo>
                  <a:pt x="674" y="92"/>
                </a:lnTo>
                <a:lnTo>
                  <a:pt x="674" y="92"/>
                </a:lnTo>
                <a:lnTo>
                  <a:pt x="659" y="59"/>
                </a:lnTo>
                <a:lnTo>
                  <a:pt x="648" y="34"/>
                </a:lnTo>
                <a:lnTo>
                  <a:pt x="638" y="17"/>
                </a:lnTo>
                <a:lnTo>
                  <a:pt x="629" y="7"/>
                </a:lnTo>
                <a:lnTo>
                  <a:pt x="626" y="3"/>
                </a:lnTo>
                <a:lnTo>
                  <a:pt x="622" y="1"/>
                </a:lnTo>
                <a:lnTo>
                  <a:pt x="618" y="0"/>
                </a:lnTo>
                <a:lnTo>
                  <a:pt x="615" y="0"/>
                </a:lnTo>
                <a:lnTo>
                  <a:pt x="606" y="1"/>
                </a:lnTo>
                <a:lnTo>
                  <a:pt x="597" y="3"/>
                </a:lnTo>
                <a:lnTo>
                  <a:pt x="597" y="3"/>
                </a:lnTo>
                <a:lnTo>
                  <a:pt x="591" y="5"/>
                </a:lnTo>
                <a:lnTo>
                  <a:pt x="586" y="8"/>
                </a:lnTo>
                <a:lnTo>
                  <a:pt x="580" y="13"/>
                </a:lnTo>
                <a:lnTo>
                  <a:pt x="574" y="19"/>
                </a:lnTo>
                <a:lnTo>
                  <a:pt x="561" y="35"/>
                </a:lnTo>
                <a:lnTo>
                  <a:pt x="548" y="55"/>
                </a:lnTo>
                <a:lnTo>
                  <a:pt x="536" y="76"/>
                </a:lnTo>
                <a:lnTo>
                  <a:pt x="526" y="97"/>
                </a:lnTo>
                <a:lnTo>
                  <a:pt x="519" y="117"/>
                </a:lnTo>
                <a:lnTo>
                  <a:pt x="515" y="134"/>
                </a:lnTo>
                <a:lnTo>
                  <a:pt x="515" y="134"/>
                </a:lnTo>
                <a:lnTo>
                  <a:pt x="513" y="157"/>
                </a:lnTo>
                <a:lnTo>
                  <a:pt x="513" y="193"/>
                </a:lnTo>
                <a:lnTo>
                  <a:pt x="516" y="283"/>
                </a:lnTo>
                <a:lnTo>
                  <a:pt x="520" y="371"/>
                </a:lnTo>
                <a:lnTo>
                  <a:pt x="522" y="425"/>
                </a:lnTo>
                <a:lnTo>
                  <a:pt x="522" y="425"/>
                </a:lnTo>
                <a:lnTo>
                  <a:pt x="522" y="450"/>
                </a:lnTo>
                <a:lnTo>
                  <a:pt x="522" y="467"/>
                </a:lnTo>
                <a:lnTo>
                  <a:pt x="524" y="482"/>
                </a:lnTo>
                <a:lnTo>
                  <a:pt x="524" y="482"/>
                </a:lnTo>
                <a:lnTo>
                  <a:pt x="503" y="580"/>
                </a:lnTo>
                <a:lnTo>
                  <a:pt x="488" y="648"/>
                </a:lnTo>
                <a:lnTo>
                  <a:pt x="481" y="679"/>
                </a:lnTo>
                <a:lnTo>
                  <a:pt x="481" y="679"/>
                </a:lnTo>
                <a:lnTo>
                  <a:pt x="468" y="681"/>
                </a:lnTo>
                <a:lnTo>
                  <a:pt x="458" y="684"/>
                </a:lnTo>
                <a:lnTo>
                  <a:pt x="450" y="687"/>
                </a:lnTo>
                <a:lnTo>
                  <a:pt x="450" y="687"/>
                </a:lnTo>
                <a:lnTo>
                  <a:pt x="441" y="691"/>
                </a:lnTo>
                <a:lnTo>
                  <a:pt x="438" y="691"/>
                </a:lnTo>
                <a:lnTo>
                  <a:pt x="438" y="691"/>
                </a:lnTo>
                <a:lnTo>
                  <a:pt x="440" y="684"/>
                </a:lnTo>
                <a:lnTo>
                  <a:pt x="444" y="661"/>
                </a:lnTo>
                <a:lnTo>
                  <a:pt x="447" y="631"/>
                </a:lnTo>
                <a:lnTo>
                  <a:pt x="449" y="612"/>
                </a:lnTo>
                <a:lnTo>
                  <a:pt x="449" y="595"/>
                </a:lnTo>
                <a:lnTo>
                  <a:pt x="449" y="595"/>
                </a:lnTo>
                <a:lnTo>
                  <a:pt x="450" y="575"/>
                </a:lnTo>
                <a:lnTo>
                  <a:pt x="451" y="554"/>
                </a:lnTo>
                <a:lnTo>
                  <a:pt x="456" y="508"/>
                </a:lnTo>
                <a:lnTo>
                  <a:pt x="461" y="461"/>
                </a:lnTo>
                <a:lnTo>
                  <a:pt x="462" y="438"/>
                </a:lnTo>
                <a:lnTo>
                  <a:pt x="463" y="415"/>
                </a:lnTo>
                <a:lnTo>
                  <a:pt x="463" y="415"/>
                </a:lnTo>
                <a:lnTo>
                  <a:pt x="462" y="396"/>
                </a:lnTo>
                <a:lnTo>
                  <a:pt x="461" y="375"/>
                </a:lnTo>
                <a:lnTo>
                  <a:pt x="460" y="355"/>
                </a:lnTo>
                <a:lnTo>
                  <a:pt x="456" y="337"/>
                </a:lnTo>
                <a:lnTo>
                  <a:pt x="451" y="320"/>
                </a:lnTo>
                <a:lnTo>
                  <a:pt x="446" y="304"/>
                </a:lnTo>
                <a:lnTo>
                  <a:pt x="439" y="289"/>
                </a:lnTo>
                <a:lnTo>
                  <a:pt x="431" y="275"/>
                </a:lnTo>
                <a:lnTo>
                  <a:pt x="431" y="275"/>
                </a:lnTo>
                <a:lnTo>
                  <a:pt x="408" y="241"/>
                </a:lnTo>
                <a:lnTo>
                  <a:pt x="403" y="232"/>
                </a:lnTo>
                <a:lnTo>
                  <a:pt x="401" y="225"/>
                </a:lnTo>
                <a:lnTo>
                  <a:pt x="401" y="225"/>
                </a:lnTo>
                <a:lnTo>
                  <a:pt x="397" y="215"/>
                </a:lnTo>
                <a:lnTo>
                  <a:pt x="388" y="197"/>
                </a:lnTo>
                <a:lnTo>
                  <a:pt x="374" y="169"/>
                </a:lnTo>
                <a:lnTo>
                  <a:pt x="352" y="136"/>
                </a:lnTo>
                <a:lnTo>
                  <a:pt x="352" y="136"/>
                </a:lnTo>
                <a:lnTo>
                  <a:pt x="339" y="118"/>
                </a:lnTo>
                <a:lnTo>
                  <a:pt x="326" y="101"/>
                </a:lnTo>
                <a:lnTo>
                  <a:pt x="313" y="86"/>
                </a:lnTo>
                <a:lnTo>
                  <a:pt x="300" y="72"/>
                </a:lnTo>
                <a:lnTo>
                  <a:pt x="288" y="60"/>
                </a:lnTo>
                <a:lnTo>
                  <a:pt x="275" y="51"/>
                </a:lnTo>
                <a:lnTo>
                  <a:pt x="264" y="44"/>
                </a:lnTo>
                <a:lnTo>
                  <a:pt x="253" y="40"/>
                </a:lnTo>
                <a:lnTo>
                  <a:pt x="253" y="40"/>
                </a:lnTo>
                <a:lnTo>
                  <a:pt x="248" y="39"/>
                </a:lnTo>
                <a:lnTo>
                  <a:pt x="243" y="39"/>
                </a:lnTo>
                <a:lnTo>
                  <a:pt x="233" y="42"/>
                </a:lnTo>
                <a:lnTo>
                  <a:pt x="222" y="47"/>
                </a:lnTo>
                <a:lnTo>
                  <a:pt x="213" y="53"/>
                </a:lnTo>
                <a:lnTo>
                  <a:pt x="202" y="61"/>
                </a:lnTo>
                <a:lnTo>
                  <a:pt x="193" y="71"/>
                </a:lnTo>
                <a:lnTo>
                  <a:pt x="184" y="81"/>
                </a:lnTo>
                <a:lnTo>
                  <a:pt x="177" y="92"/>
                </a:lnTo>
                <a:lnTo>
                  <a:pt x="177" y="92"/>
                </a:lnTo>
                <a:lnTo>
                  <a:pt x="174" y="98"/>
                </a:lnTo>
                <a:lnTo>
                  <a:pt x="172" y="106"/>
                </a:lnTo>
                <a:lnTo>
                  <a:pt x="168" y="123"/>
                </a:lnTo>
                <a:lnTo>
                  <a:pt x="166" y="142"/>
                </a:lnTo>
                <a:lnTo>
                  <a:pt x="166" y="165"/>
                </a:lnTo>
                <a:lnTo>
                  <a:pt x="168" y="188"/>
                </a:lnTo>
                <a:lnTo>
                  <a:pt x="172" y="211"/>
                </a:lnTo>
                <a:lnTo>
                  <a:pt x="177" y="233"/>
                </a:lnTo>
                <a:lnTo>
                  <a:pt x="183" y="253"/>
                </a:lnTo>
                <a:lnTo>
                  <a:pt x="183" y="253"/>
                </a:lnTo>
                <a:lnTo>
                  <a:pt x="204" y="304"/>
                </a:lnTo>
                <a:lnTo>
                  <a:pt x="230" y="367"/>
                </a:lnTo>
                <a:lnTo>
                  <a:pt x="251" y="425"/>
                </a:lnTo>
                <a:lnTo>
                  <a:pt x="257" y="446"/>
                </a:lnTo>
                <a:lnTo>
                  <a:pt x="259" y="458"/>
                </a:lnTo>
                <a:lnTo>
                  <a:pt x="259" y="458"/>
                </a:lnTo>
                <a:lnTo>
                  <a:pt x="262" y="483"/>
                </a:lnTo>
                <a:lnTo>
                  <a:pt x="265" y="522"/>
                </a:lnTo>
                <a:lnTo>
                  <a:pt x="270" y="568"/>
                </a:lnTo>
                <a:lnTo>
                  <a:pt x="275" y="610"/>
                </a:lnTo>
                <a:lnTo>
                  <a:pt x="275" y="610"/>
                </a:lnTo>
                <a:lnTo>
                  <a:pt x="281" y="645"/>
                </a:lnTo>
                <a:lnTo>
                  <a:pt x="286" y="675"/>
                </a:lnTo>
                <a:lnTo>
                  <a:pt x="292" y="702"/>
                </a:lnTo>
                <a:lnTo>
                  <a:pt x="292" y="7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A0BD08A3-1AE3-4E6B-8F7E-13CCB7445A5D}"/>
              </a:ext>
            </a:extLst>
          </p:cNvPr>
          <p:cNvSpPr>
            <a:spLocks/>
          </p:cNvSpPr>
          <p:nvPr/>
        </p:nvSpPr>
        <p:spPr bwMode="auto">
          <a:xfrm>
            <a:off x="849268" y="3818541"/>
            <a:ext cx="2139592" cy="2540664"/>
          </a:xfrm>
          <a:custGeom>
            <a:avLst/>
            <a:gdLst>
              <a:gd name="T0" fmla="*/ 258 w 1355"/>
              <a:gd name="T1" fmla="*/ 1153 h 1609"/>
              <a:gd name="T2" fmla="*/ 203 w 1355"/>
              <a:gd name="T3" fmla="*/ 1278 h 1609"/>
              <a:gd name="T4" fmla="*/ 159 w 1355"/>
              <a:gd name="T5" fmla="*/ 1265 h 1609"/>
              <a:gd name="T6" fmla="*/ 104 w 1355"/>
              <a:gd name="T7" fmla="*/ 1285 h 1609"/>
              <a:gd name="T8" fmla="*/ 107 w 1355"/>
              <a:gd name="T9" fmla="*/ 1324 h 1609"/>
              <a:gd name="T10" fmla="*/ 131 w 1355"/>
              <a:gd name="T11" fmla="*/ 1341 h 1609"/>
              <a:gd name="T12" fmla="*/ 139 w 1355"/>
              <a:gd name="T13" fmla="*/ 1368 h 1609"/>
              <a:gd name="T14" fmla="*/ 99 w 1355"/>
              <a:gd name="T15" fmla="*/ 1418 h 1609"/>
              <a:gd name="T16" fmla="*/ 0 w 1355"/>
              <a:gd name="T17" fmla="*/ 1591 h 1609"/>
              <a:gd name="T18" fmla="*/ 7 w 1355"/>
              <a:gd name="T19" fmla="*/ 1605 h 1609"/>
              <a:gd name="T20" fmla="*/ 63 w 1355"/>
              <a:gd name="T21" fmla="*/ 1507 h 1609"/>
              <a:gd name="T22" fmla="*/ 165 w 1355"/>
              <a:gd name="T23" fmla="*/ 1390 h 1609"/>
              <a:gd name="T24" fmla="*/ 203 w 1355"/>
              <a:gd name="T25" fmla="*/ 1373 h 1609"/>
              <a:gd name="T26" fmla="*/ 214 w 1355"/>
              <a:gd name="T27" fmla="*/ 1362 h 1609"/>
              <a:gd name="T28" fmla="*/ 212 w 1355"/>
              <a:gd name="T29" fmla="*/ 1472 h 1609"/>
              <a:gd name="T30" fmla="*/ 219 w 1355"/>
              <a:gd name="T31" fmla="*/ 1491 h 1609"/>
              <a:gd name="T32" fmla="*/ 238 w 1355"/>
              <a:gd name="T33" fmla="*/ 1367 h 1609"/>
              <a:gd name="T34" fmla="*/ 286 w 1355"/>
              <a:gd name="T35" fmla="*/ 1525 h 1609"/>
              <a:gd name="T36" fmla="*/ 298 w 1355"/>
              <a:gd name="T37" fmla="*/ 1522 h 1609"/>
              <a:gd name="T38" fmla="*/ 286 w 1355"/>
              <a:gd name="T39" fmla="*/ 1451 h 1609"/>
              <a:gd name="T40" fmla="*/ 256 w 1355"/>
              <a:gd name="T41" fmla="*/ 1341 h 1609"/>
              <a:gd name="T42" fmla="*/ 312 w 1355"/>
              <a:gd name="T43" fmla="*/ 1344 h 1609"/>
              <a:gd name="T44" fmla="*/ 496 w 1355"/>
              <a:gd name="T45" fmla="*/ 1459 h 1609"/>
              <a:gd name="T46" fmla="*/ 570 w 1355"/>
              <a:gd name="T47" fmla="*/ 1602 h 1609"/>
              <a:gd name="T48" fmla="*/ 543 w 1355"/>
              <a:gd name="T49" fmla="*/ 1518 h 1609"/>
              <a:gd name="T50" fmla="*/ 459 w 1355"/>
              <a:gd name="T51" fmla="*/ 1411 h 1609"/>
              <a:gd name="T52" fmla="*/ 407 w 1355"/>
              <a:gd name="T53" fmla="*/ 1356 h 1609"/>
              <a:gd name="T54" fmla="*/ 427 w 1355"/>
              <a:gd name="T55" fmla="*/ 1349 h 1609"/>
              <a:gd name="T56" fmla="*/ 348 w 1355"/>
              <a:gd name="T57" fmla="*/ 1322 h 1609"/>
              <a:gd name="T58" fmla="*/ 333 w 1355"/>
              <a:gd name="T59" fmla="*/ 1292 h 1609"/>
              <a:gd name="T60" fmla="*/ 422 w 1355"/>
              <a:gd name="T61" fmla="*/ 1219 h 1609"/>
              <a:gd name="T62" fmla="*/ 628 w 1355"/>
              <a:gd name="T63" fmla="*/ 1069 h 1609"/>
              <a:gd name="T64" fmla="*/ 998 w 1355"/>
              <a:gd name="T65" fmla="*/ 863 h 1609"/>
              <a:gd name="T66" fmla="*/ 1332 w 1355"/>
              <a:gd name="T67" fmla="*/ 673 h 1609"/>
              <a:gd name="T68" fmla="*/ 1355 w 1355"/>
              <a:gd name="T69" fmla="*/ 644 h 1609"/>
              <a:gd name="T70" fmla="*/ 1286 w 1355"/>
              <a:gd name="T71" fmla="*/ 650 h 1609"/>
              <a:gd name="T72" fmla="*/ 801 w 1355"/>
              <a:gd name="T73" fmla="*/ 920 h 1609"/>
              <a:gd name="T74" fmla="*/ 524 w 1355"/>
              <a:gd name="T75" fmla="*/ 1087 h 1609"/>
              <a:gd name="T76" fmla="*/ 489 w 1355"/>
              <a:gd name="T77" fmla="*/ 1084 h 1609"/>
              <a:gd name="T78" fmla="*/ 823 w 1355"/>
              <a:gd name="T79" fmla="*/ 870 h 1609"/>
              <a:gd name="T80" fmla="*/ 1021 w 1355"/>
              <a:gd name="T81" fmla="*/ 683 h 1609"/>
              <a:gd name="T82" fmla="*/ 1242 w 1355"/>
              <a:gd name="T83" fmla="*/ 419 h 1609"/>
              <a:gd name="T84" fmla="*/ 1270 w 1355"/>
              <a:gd name="T85" fmla="*/ 325 h 1609"/>
              <a:gd name="T86" fmla="*/ 1252 w 1355"/>
              <a:gd name="T87" fmla="*/ 291 h 1609"/>
              <a:gd name="T88" fmla="*/ 1117 w 1355"/>
              <a:gd name="T89" fmla="*/ 389 h 1609"/>
              <a:gd name="T90" fmla="*/ 810 w 1355"/>
              <a:gd name="T91" fmla="*/ 710 h 1609"/>
              <a:gd name="T92" fmla="*/ 1090 w 1355"/>
              <a:gd name="T93" fmla="*/ 243 h 1609"/>
              <a:gd name="T94" fmla="*/ 1105 w 1355"/>
              <a:gd name="T95" fmla="*/ 141 h 1609"/>
              <a:gd name="T96" fmla="*/ 1073 w 1355"/>
              <a:gd name="T97" fmla="*/ 115 h 1609"/>
              <a:gd name="T98" fmla="*/ 963 w 1355"/>
              <a:gd name="T99" fmla="*/ 181 h 1609"/>
              <a:gd name="T100" fmla="*/ 739 w 1355"/>
              <a:gd name="T101" fmla="*/ 510 h 1609"/>
              <a:gd name="T102" fmla="*/ 719 w 1355"/>
              <a:gd name="T103" fmla="*/ 361 h 1609"/>
              <a:gd name="T104" fmla="*/ 683 w 1355"/>
              <a:gd name="T105" fmla="*/ 233 h 1609"/>
              <a:gd name="T106" fmla="*/ 606 w 1355"/>
              <a:gd name="T107" fmla="*/ 181 h 1609"/>
              <a:gd name="T108" fmla="*/ 573 w 1355"/>
              <a:gd name="T109" fmla="*/ 58 h 1609"/>
              <a:gd name="T110" fmla="*/ 520 w 1355"/>
              <a:gd name="T111" fmla="*/ 1 h 1609"/>
              <a:gd name="T112" fmla="*/ 481 w 1355"/>
              <a:gd name="T113" fmla="*/ 29 h 1609"/>
              <a:gd name="T114" fmla="*/ 401 w 1355"/>
              <a:gd name="T115" fmla="*/ 321 h 1609"/>
              <a:gd name="T116" fmla="*/ 330 w 1355"/>
              <a:gd name="T117" fmla="*/ 791 h 1609"/>
              <a:gd name="T118" fmla="*/ 293 w 1355"/>
              <a:gd name="T119" fmla="*/ 1121 h 1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5" h="1609">
                <a:moveTo>
                  <a:pt x="293" y="1121"/>
                </a:moveTo>
                <a:lnTo>
                  <a:pt x="293" y="1121"/>
                </a:lnTo>
                <a:lnTo>
                  <a:pt x="289" y="1122"/>
                </a:lnTo>
                <a:lnTo>
                  <a:pt x="283" y="1127"/>
                </a:lnTo>
                <a:lnTo>
                  <a:pt x="275" y="1132"/>
                </a:lnTo>
                <a:lnTo>
                  <a:pt x="267" y="1140"/>
                </a:lnTo>
                <a:lnTo>
                  <a:pt x="258" y="1153"/>
                </a:lnTo>
                <a:lnTo>
                  <a:pt x="247" y="1169"/>
                </a:lnTo>
                <a:lnTo>
                  <a:pt x="238" y="1188"/>
                </a:lnTo>
                <a:lnTo>
                  <a:pt x="238" y="1188"/>
                </a:lnTo>
                <a:lnTo>
                  <a:pt x="221" y="1228"/>
                </a:lnTo>
                <a:lnTo>
                  <a:pt x="212" y="1256"/>
                </a:lnTo>
                <a:lnTo>
                  <a:pt x="203" y="1278"/>
                </a:lnTo>
                <a:lnTo>
                  <a:pt x="203" y="1278"/>
                </a:lnTo>
                <a:lnTo>
                  <a:pt x="202" y="1276"/>
                </a:lnTo>
                <a:lnTo>
                  <a:pt x="197" y="1271"/>
                </a:lnTo>
                <a:lnTo>
                  <a:pt x="191" y="1270"/>
                </a:lnTo>
                <a:lnTo>
                  <a:pt x="183" y="1267"/>
                </a:lnTo>
                <a:lnTo>
                  <a:pt x="173" y="1265"/>
                </a:lnTo>
                <a:lnTo>
                  <a:pt x="159" y="1265"/>
                </a:lnTo>
                <a:lnTo>
                  <a:pt x="159" y="1265"/>
                </a:lnTo>
                <a:lnTo>
                  <a:pt x="146" y="1265"/>
                </a:lnTo>
                <a:lnTo>
                  <a:pt x="135" y="1267"/>
                </a:lnTo>
                <a:lnTo>
                  <a:pt x="125" y="1268"/>
                </a:lnTo>
                <a:lnTo>
                  <a:pt x="118" y="1271"/>
                </a:lnTo>
                <a:lnTo>
                  <a:pt x="113" y="1275"/>
                </a:lnTo>
                <a:lnTo>
                  <a:pt x="107" y="1279"/>
                </a:lnTo>
                <a:lnTo>
                  <a:pt x="104" y="1285"/>
                </a:lnTo>
                <a:lnTo>
                  <a:pt x="102" y="1292"/>
                </a:lnTo>
                <a:lnTo>
                  <a:pt x="102" y="1292"/>
                </a:lnTo>
                <a:lnTo>
                  <a:pt x="100" y="1298"/>
                </a:lnTo>
                <a:lnTo>
                  <a:pt x="100" y="1305"/>
                </a:lnTo>
                <a:lnTo>
                  <a:pt x="102" y="1312"/>
                </a:lnTo>
                <a:lnTo>
                  <a:pt x="104" y="1319"/>
                </a:lnTo>
                <a:lnTo>
                  <a:pt x="107" y="1324"/>
                </a:lnTo>
                <a:lnTo>
                  <a:pt x="110" y="1330"/>
                </a:lnTo>
                <a:lnTo>
                  <a:pt x="114" y="1333"/>
                </a:lnTo>
                <a:lnTo>
                  <a:pt x="118" y="1335"/>
                </a:lnTo>
                <a:lnTo>
                  <a:pt x="118" y="1335"/>
                </a:lnTo>
                <a:lnTo>
                  <a:pt x="129" y="1338"/>
                </a:lnTo>
                <a:lnTo>
                  <a:pt x="131" y="1340"/>
                </a:lnTo>
                <a:lnTo>
                  <a:pt x="131" y="1341"/>
                </a:lnTo>
                <a:lnTo>
                  <a:pt x="131" y="1341"/>
                </a:lnTo>
                <a:lnTo>
                  <a:pt x="131" y="1344"/>
                </a:lnTo>
                <a:lnTo>
                  <a:pt x="131" y="1349"/>
                </a:lnTo>
                <a:lnTo>
                  <a:pt x="133" y="1362"/>
                </a:lnTo>
                <a:lnTo>
                  <a:pt x="133" y="1362"/>
                </a:lnTo>
                <a:lnTo>
                  <a:pt x="136" y="1367"/>
                </a:lnTo>
                <a:lnTo>
                  <a:pt x="139" y="1368"/>
                </a:lnTo>
                <a:lnTo>
                  <a:pt x="140" y="1370"/>
                </a:lnTo>
                <a:lnTo>
                  <a:pt x="139" y="1373"/>
                </a:lnTo>
                <a:lnTo>
                  <a:pt x="139" y="1373"/>
                </a:lnTo>
                <a:lnTo>
                  <a:pt x="126" y="1384"/>
                </a:lnTo>
                <a:lnTo>
                  <a:pt x="110" y="1404"/>
                </a:lnTo>
                <a:lnTo>
                  <a:pt x="110" y="1404"/>
                </a:lnTo>
                <a:lnTo>
                  <a:pt x="99" y="1418"/>
                </a:lnTo>
                <a:lnTo>
                  <a:pt x="88" y="1439"/>
                </a:lnTo>
                <a:lnTo>
                  <a:pt x="73" y="1466"/>
                </a:lnTo>
                <a:lnTo>
                  <a:pt x="73" y="1466"/>
                </a:lnTo>
                <a:lnTo>
                  <a:pt x="38" y="1525"/>
                </a:lnTo>
                <a:lnTo>
                  <a:pt x="3" y="1587"/>
                </a:lnTo>
                <a:lnTo>
                  <a:pt x="3" y="1587"/>
                </a:lnTo>
                <a:lnTo>
                  <a:pt x="0" y="1591"/>
                </a:lnTo>
                <a:lnTo>
                  <a:pt x="0" y="1597"/>
                </a:lnTo>
                <a:lnTo>
                  <a:pt x="0" y="1601"/>
                </a:lnTo>
                <a:lnTo>
                  <a:pt x="1" y="1605"/>
                </a:lnTo>
                <a:lnTo>
                  <a:pt x="3" y="1608"/>
                </a:lnTo>
                <a:lnTo>
                  <a:pt x="4" y="1609"/>
                </a:lnTo>
                <a:lnTo>
                  <a:pt x="5" y="1608"/>
                </a:lnTo>
                <a:lnTo>
                  <a:pt x="7" y="1605"/>
                </a:lnTo>
                <a:lnTo>
                  <a:pt x="7" y="1605"/>
                </a:lnTo>
                <a:lnTo>
                  <a:pt x="11" y="1595"/>
                </a:lnTo>
                <a:lnTo>
                  <a:pt x="18" y="1584"/>
                </a:lnTo>
                <a:lnTo>
                  <a:pt x="29" y="1566"/>
                </a:lnTo>
                <a:lnTo>
                  <a:pt x="29" y="1566"/>
                </a:lnTo>
                <a:lnTo>
                  <a:pt x="41" y="1546"/>
                </a:lnTo>
                <a:lnTo>
                  <a:pt x="63" y="1507"/>
                </a:lnTo>
                <a:lnTo>
                  <a:pt x="93" y="1454"/>
                </a:lnTo>
                <a:lnTo>
                  <a:pt x="147" y="1388"/>
                </a:lnTo>
                <a:lnTo>
                  <a:pt x="147" y="1388"/>
                </a:lnTo>
                <a:lnTo>
                  <a:pt x="147" y="1389"/>
                </a:lnTo>
                <a:lnTo>
                  <a:pt x="148" y="1390"/>
                </a:lnTo>
                <a:lnTo>
                  <a:pt x="154" y="1392"/>
                </a:lnTo>
                <a:lnTo>
                  <a:pt x="165" y="1390"/>
                </a:lnTo>
                <a:lnTo>
                  <a:pt x="165" y="1390"/>
                </a:lnTo>
                <a:lnTo>
                  <a:pt x="179" y="1386"/>
                </a:lnTo>
                <a:lnTo>
                  <a:pt x="192" y="1381"/>
                </a:lnTo>
                <a:lnTo>
                  <a:pt x="201" y="1375"/>
                </a:lnTo>
                <a:lnTo>
                  <a:pt x="203" y="1374"/>
                </a:lnTo>
                <a:lnTo>
                  <a:pt x="203" y="1373"/>
                </a:lnTo>
                <a:lnTo>
                  <a:pt x="203" y="1373"/>
                </a:lnTo>
                <a:lnTo>
                  <a:pt x="205" y="1367"/>
                </a:lnTo>
                <a:lnTo>
                  <a:pt x="209" y="1360"/>
                </a:lnTo>
                <a:lnTo>
                  <a:pt x="210" y="1357"/>
                </a:lnTo>
                <a:lnTo>
                  <a:pt x="213" y="1357"/>
                </a:lnTo>
                <a:lnTo>
                  <a:pt x="214" y="1357"/>
                </a:lnTo>
                <a:lnTo>
                  <a:pt x="214" y="1362"/>
                </a:lnTo>
                <a:lnTo>
                  <a:pt x="214" y="1362"/>
                </a:lnTo>
                <a:lnTo>
                  <a:pt x="214" y="1397"/>
                </a:lnTo>
                <a:lnTo>
                  <a:pt x="214" y="1417"/>
                </a:lnTo>
                <a:lnTo>
                  <a:pt x="214" y="1428"/>
                </a:lnTo>
                <a:lnTo>
                  <a:pt x="214" y="1428"/>
                </a:lnTo>
                <a:lnTo>
                  <a:pt x="213" y="1452"/>
                </a:lnTo>
                <a:lnTo>
                  <a:pt x="212" y="1472"/>
                </a:lnTo>
                <a:lnTo>
                  <a:pt x="212" y="1472"/>
                </a:lnTo>
                <a:lnTo>
                  <a:pt x="210" y="1489"/>
                </a:lnTo>
                <a:lnTo>
                  <a:pt x="212" y="1500"/>
                </a:lnTo>
                <a:lnTo>
                  <a:pt x="213" y="1502"/>
                </a:lnTo>
                <a:lnTo>
                  <a:pt x="214" y="1500"/>
                </a:lnTo>
                <a:lnTo>
                  <a:pt x="214" y="1500"/>
                </a:lnTo>
                <a:lnTo>
                  <a:pt x="217" y="1496"/>
                </a:lnTo>
                <a:lnTo>
                  <a:pt x="219" y="1491"/>
                </a:lnTo>
                <a:lnTo>
                  <a:pt x="221" y="1480"/>
                </a:lnTo>
                <a:lnTo>
                  <a:pt x="223" y="1463"/>
                </a:lnTo>
                <a:lnTo>
                  <a:pt x="223" y="1463"/>
                </a:lnTo>
                <a:lnTo>
                  <a:pt x="228" y="1414"/>
                </a:lnTo>
                <a:lnTo>
                  <a:pt x="235" y="1364"/>
                </a:lnTo>
                <a:lnTo>
                  <a:pt x="235" y="1364"/>
                </a:lnTo>
                <a:lnTo>
                  <a:pt x="238" y="1367"/>
                </a:lnTo>
                <a:lnTo>
                  <a:pt x="242" y="1377"/>
                </a:lnTo>
                <a:lnTo>
                  <a:pt x="256" y="1410"/>
                </a:lnTo>
                <a:lnTo>
                  <a:pt x="269" y="1447"/>
                </a:lnTo>
                <a:lnTo>
                  <a:pt x="278" y="1474"/>
                </a:lnTo>
                <a:lnTo>
                  <a:pt x="278" y="1474"/>
                </a:lnTo>
                <a:lnTo>
                  <a:pt x="282" y="1498"/>
                </a:lnTo>
                <a:lnTo>
                  <a:pt x="286" y="1525"/>
                </a:lnTo>
                <a:lnTo>
                  <a:pt x="290" y="1546"/>
                </a:lnTo>
                <a:lnTo>
                  <a:pt x="291" y="1551"/>
                </a:lnTo>
                <a:lnTo>
                  <a:pt x="293" y="1551"/>
                </a:lnTo>
                <a:lnTo>
                  <a:pt x="293" y="1550"/>
                </a:lnTo>
                <a:lnTo>
                  <a:pt x="293" y="1550"/>
                </a:lnTo>
                <a:lnTo>
                  <a:pt x="295" y="1537"/>
                </a:lnTo>
                <a:lnTo>
                  <a:pt x="298" y="1522"/>
                </a:lnTo>
                <a:lnTo>
                  <a:pt x="300" y="1509"/>
                </a:lnTo>
                <a:lnTo>
                  <a:pt x="298" y="1500"/>
                </a:lnTo>
                <a:lnTo>
                  <a:pt x="298" y="1500"/>
                </a:lnTo>
                <a:lnTo>
                  <a:pt x="295" y="1494"/>
                </a:lnTo>
                <a:lnTo>
                  <a:pt x="291" y="1478"/>
                </a:lnTo>
                <a:lnTo>
                  <a:pt x="286" y="1451"/>
                </a:lnTo>
                <a:lnTo>
                  <a:pt x="286" y="1451"/>
                </a:lnTo>
                <a:lnTo>
                  <a:pt x="279" y="1430"/>
                </a:lnTo>
                <a:lnTo>
                  <a:pt x="268" y="1400"/>
                </a:lnTo>
                <a:lnTo>
                  <a:pt x="258" y="1371"/>
                </a:lnTo>
                <a:lnTo>
                  <a:pt x="254" y="1356"/>
                </a:lnTo>
                <a:lnTo>
                  <a:pt x="254" y="1356"/>
                </a:lnTo>
                <a:lnTo>
                  <a:pt x="254" y="1346"/>
                </a:lnTo>
                <a:lnTo>
                  <a:pt x="256" y="1341"/>
                </a:lnTo>
                <a:lnTo>
                  <a:pt x="257" y="1340"/>
                </a:lnTo>
                <a:lnTo>
                  <a:pt x="260" y="1338"/>
                </a:lnTo>
                <a:lnTo>
                  <a:pt x="260" y="1338"/>
                </a:lnTo>
                <a:lnTo>
                  <a:pt x="268" y="1338"/>
                </a:lnTo>
                <a:lnTo>
                  <a:pt x="282" y="1340"/>
                </a:lnTo>
                <a:lnTo>
                  <a:pt x="312" y="1344"/>
                </a:lnTo>
                <a:lnTo>
                  <a:pt x="312" y="1344"/>
                </a:lnTo>
                <a:lnTo>
                  <a:pt x="323" y="1348"/>
                </a:lnTo>
                <a:lnTo>
                  <a:pt x="345" y="1360"/>
                </a:lnTo>
                <a:lnTo>
                  <a:pt x="405" y="1396"/>
                </a:lnTo>
                <a:lnTo>
                  <a:pt x="437" y="1417"/>
                </a:lnTo>
                <a:lnTo>
                  <a:pt x="466" y="1436"/>
                </a:lnTo>
                <a:lnTo>
                  <a:pt x="488" y="1452"/>
                </a:lnTo>
                <a:lnTo>
                  <a:pt x="496" y="1459"/>
                </a:lnTo>
                <a:lnTo>
                  <a:pt x="500" y="1463"/>
                </a:lnTo>
                <a:lnTo>
                  <a:pt x="500" y="1463"/>
                </a:lnTo>
                <a:lnTo>
                  <a:pt x="507" y="1477"/>
                </a:lnTo>
                <a:lnTo>
                  <a:pt x="518" y="1495"/>
                </a:lnTo>
                <a:lnTo>
                  <a:pt x="542" y="1542"/>
                </a:lnTo>
                <a:lnTo>
                  <a:pt x="570" y="1602"/>
                </a:lnTo>
                <a:lnTo>
                  <a:pt x="570" y="1602"/>
                </a:lnTo>
                <a:lnTo>
                  <a:pt x="572" y="1599"/>
                </a:lnTo>
                <a:lnTo>
                  <a:pt x="573" y="1595"/>
                </a:lnTo>
                <a:lnTo>
                  <a:pt x="573" y="1590"/>
                </a:lnTo>
                <a:lnTo>
                  <a:pt x="573" y="1590"/>
                </a:lnTo>
                <a:lnTo>
                  <a:pt x="570" y="1581"/>
                </a:lnTo>
                <a:lnTo>
                  <a:pt x="565" y="1565"/>
                </a:lnTo>
                <a:lnTo>
                  <a:pt x="543" y="1518"/>
                </a:lnTo>
                <a:lnTo>
                  <a:pt x="513" y="1454"/>
                </a:lnTo>
                <a:lnTo>
                  <a:pt x="513" y="1454"/>
                </a:lnTo>
                <a:lnTo>
                  <a:pt x="495" y="1441"/>
                </a:lnTo>
                <a:lnTo>
                  <a:pt x="482" y="1432"/>
                </a:lnTo>
                <a:lnTo>
                  <a:pt x="474" y="1425"/>
                </a:lnTo>
                <a:lnTo>
                  <a:pt x="474" y="1425"/>
                </a:lnTo>
                <a:lnTo>
                  <a:pt x="459" y="1411"/>
                </a:lnTo>
                <a:lnTo>
                  <a:pt x="448" y="1401"/>
                </a:lnTo>
                <a:lnTo>
                  <a:pt x="344" y="1341"/>
                </a:lnTo>
                <a:lnTo>
                  <a:pt x="344" y="1341"/>
                </a:lnTo>
                <a:lnTo>
                  <a:pt x="396" y="1349"/>
                </a:lnTo>
                <a:lnTo>
                  <a:pt x="396" y="1349"/>
                </a:lnTo>
                <a:lnTo>
                  <a:pt x="400" y="1351"/>
                </a:lnTo>
                <a:lnTo>
                  <a:pt x="407" y="1356"/>
                </a:lnTo>
                <a:lnTo>
                  <a:pt x="423" y="1370"/>
                </a:lnTo>
                <a:lnTo>
                  <a:pt x="445" y="1390"/>
                </a:lnTo>
                <a:lnTo>
                  <a:pt x="445" y="1390"/>
                </a:lnTo>
                <a:lnTo>
                  <a:pt x="438" y="1374"/>
                </a:lnTo>
                <a:lnTo>
                  <a:pt x="433" y="1360"/>
                </a:lnTo>
                <a:lnTo>
                  <a:pt x="427" y="1349"/>
                </a:lnTo>
                <a:lnTo>
                  <a:pt x="427" y="1349"/>
                </a:lnTo>
                <a:lnTo>
                  <a:pt x="421" y="1341"/>
                </a:lnTo>
                <a:lnTo>
                  <a:pt x="414" y="1335"/>
                </a:lnTo>
                <a:lnTo>
                  <a:pt x="407" y="1331"/>
                </a:lnTo>
                <a:lnTo>
                  <a:pt x="403" y="1330"/>
                </a:lnTo>
                <a:lnTo>
                  <a:pt x="403" y="1330"/>
                </a:lnTo>
                <a:lnTo>
                  <a:pt x="375" y="1326"/>
                </a:lnTo>
                <a:lnTo>
                  <a:pt x="348" y="1322"/>
                </a:lnTo>
                <a:lnTo>
                  <a:pt x="348" y="1322"/>
                </a:lnTo>
                <a:lnTo>
                  <a:pt x="337" y="1319"/>
                </a:lnTo>
                <a:lnTo>
                  <a:pt x="327" y="1318"/>
                </a:lnTo>
                <a:lnTo>
                  <a:pt x="327" y="1318"/>
                </a:lnTo>
                <a:lnTo>
                  <a:pt x="328" y="1307"/>
                </a:lnTo>
                <a:lnTo>
                  <a:pt x="330" y="1298"/>
                </a:lnTo>
                <a:lnTo>
                  <a:pt x="333" y="1292"/>
                </a:lnTo>
                <a:lnTo>
                  <a:pt x="333" y="1292"/>
                </a:lnTo>
                <a:lnTo>
                  <a:pt x="344" y="1281"/>
                </a:lnTo>
                <a:lnTo>
                  <a:pt x="363" y="1263"/>
                </a:lnTo>
                <a:lnTo>
                  <a:pt x="388" y="1242"/>
                </a:lnTo>
                <a:lnTo>
                  <a:pt x="411" y="1226"/>
                </a:lnTo>
                <a:lnTo>
                  <a:pt x="411" y="1226"/>
                </a:lnTo>
                <a:lnTo>
                  <a:pt x="422" y="1219"/>
                </a:lnTo>
                <a:lnTo>
                  <a:pt x="433" y="1209"/>
                </a:lnTo>
                <a:lnTo>
                  <a:pt x="454" y="1190"/>
                </a:lnTo>
                <a:lnTo>
                  <a:pt x="477" y="1168"/>
                </a:lnTo>
                <a:lnTo>
                  <a:pt x="477" y="1168"/>
                </a:lnTo>
                <a:lnTo>
                  <a:pt x="520" y="1139"/>
                </a:lnTo>
                <a:lnTo>
                  <a:pt x="568" y="1107"/>
                </a:lnTo>
                <a:lnTo>
                  <a:pt x="628" y="1069"/>
                </a:lnTo>
                <a:lnTo>
                  <a:pt x="697" y="1025"/>
                </a:lnTo>
                <a:lnTo>
                  <a:pt x="772" y="980"/>
                </a:lnTo>
                <a:lnTo>
                  <a:pt x="849" y="937"/>
                </a:lnTo>
                <a:lnTo>
                  <a:pt x="888" y="916"/>
                </a:lnTo>
                <a:lnTo>
                  <a:pt x="925" y="899"/>
                </a:lnTo>
                <a:lnTo>
                  <a:pt x="925" y="899"/>
                </a:lnTo>
                <a:lnTo>
                  <a:pt x="998" y="863"/>
                </a:lnTo>
                <a:lnTo>
                  <a:pt x="1071" y="826"/>
                </a:lnTo>
                <a:lnTo>
                  <a:pt x="1138" y="790"/>
                </a:lnTo>
                <a:lnTo>
                  <a:pt x="1200" y="756"/>
                </a:lnTo>
                <a:lnTo>
                  <a:pt x="1253" y="725"/>
                </a:lnTo>
                <a:lnTo>
                  <a:pt x="1295" y="699"/>
                </a:lnTo>
                <a:lnTo>
                  <a:pt x="1324" y="680"/>
                </a:lnTo>
                <a:lnTo>
                  <a:pt x="1332" y="673"/>
                </a:lnTo>
                <a:lnTo>
                  <a:pt x="1336" y="668"/>
                </a:lnTo>
                <a:lnTo>
                  <a:pt x="1336" y="668"/>
                </a:lnTo>
                <a:lnTo>
                  <a:pt x="1340" y="661"/>
                </a:lnTo>
                <a:lnTo>
                  <a:pt x="1346" y="655"/>
                </a:lnTo>
                <a:lnTo>
                  <a:pt x="1352" y="648"/>
                </a:lnTo>
                <a:lnTo>
                  <a:pt x="1355" y="646"/>
                </a:lnTo>
                <a:lnTo>
                  <a:pt x="1355" y="644"/>
                </a:lnTo>
                <a:lnTo>
                  <a:pt x="1352" y="643"/>
                </a:lnTo>
                <a:lnTo>
                  <a:pt x="1347" y="642"/>
                </a:lnTo>
                <a:lnTo>
                  <a:pt x="1347" y="642"/>
                </a:lnTo>
                <a:lnTo>
                  <a:pt x="1333" y="640"/>
                </a:lnTo>
                <a:lnTo>
                  <a:pt x="1319" y="640"/>
                </a:lnTo>
                <a:lnTo>
                  <a:pt x="1306" y="643"/>
                </a:lnTo>
                <a:lnTo>
                  <a:pt x="1286" y="650"/>
                </a:lnTo>
                <a:lnTo>
                  <a:pt x="1286" y="650"/>
                </a:lnTo>
                <a:lnTo>
                  <a:pt x="1258" y="664"/>
                </a:lnTo>
                <a:lnTo>
                  <a:pt x="1198" y="695"/>
                </a:lnTo>
                <a:lnTo>
                  <a:pt x="1029" y="790"/>
                </a:lnTo>
                <a:lnTo>
                  <a:pt x="940" y="839"/>
                </a:lnTo>
                <a:lnTo>
                  <a:pt x="860" y="886"/>
                </a:lnTo>
                <a:lnTo>
                  <a:pt x="801" y="920"/>
                </a:lnTo>
                <a:lnTo>
                  <a:pt x="783" y="933"/>
                </a:lnTo>
                <a:lnTo>
                  <a:pt x="772" y="940"/>
                </a:lnTo>
                <a:lnTo>
                  <a:pt x="772" y="940"/>
                </a:lnTo>
                <a:lnTo>
                  <a:pt x="755" y="953"/>
                </a:lnTo>
                <a:lnTo>
                  <a:pt x="723" y="974"/>
                </a:lnTo>
                <a:lnTo>
                  <a:pt x="638" y="1022"/>
                </a:lnTo>
                <a:lnTo>
                  <a:pt x="524" y="1087"/>
                </a:lnTo>
                <a:lnTo>
                  <a:pt x="524" y="1087"/>
                </a:lnTo>
                <a:lnTo>
                  <a:pt x="506" y="1087"/>
                </a:lnTo>
                <a:lnTo>
                  <a:pt x="493" y="1087"/>
                </a:lnTo>
                <a:lnTo>
                  <a:pt x="491" y="1085"/>
                </a:lnTo>
                <a:lnTo>
                  <a:pt x="489" y="1085"/>
                </a:lnTo>
                <a:lnTo>
                  <a:pt x="489" y="1084"/>
                </a:lnTo>
                <a:lnTo>
                  <a:pt x="489" y="1084"/>
                </a:lnTo>
                <a:lnTo>
                  <a:pt x="529" y="1057"/>
                </a:lnTo>
                <a:lnTo>
                  <a:pt x="620" y="996"/>
                </a:lnTo>
                <a:lnTo>
                  <a:pt x="673" y="960"/>
                </a:lnTo>
                <a:lnTo>
                  <a:pt x="728" y="926"/>
                </a:lnTo>
                <a:lnTo>
                  <a:pt x="779" y="894"/>
                </a:lnTo>
                <a:lnTo>
                  <a:pt x="823" y="870"/>
                </a:lnTo>
                <a:lnTo>
                  <a:pt x="823" y="870"/>
                </a:lnTo>
                <a:lnTo>
                  <a:pt x="843" y="857"/>
                </a:lnTo>
                <a:lnTo>
                  <a:pt x="865" y="841"/>
                </a:lnTo>
                <a:lnTo>
                  <a:pt x="889" y="820"/>
                </a:lnTo>
                <a:lnTo>
                  <a:pt x="914" y="797"/>
                </a:lnTo>
                <a:lnTo>
                  <a:pt x="940" y="771"/>
                </a:lnTo>
                <a:lnTo>
                  <a:pt x="968" y="743"/>
                </a:lnTo>
                <a:lnTo>
                  <a:pt x="1021" y="683"/>
                </a:lnTo>
                <a:lnTo>
                  <a:pt x="1075" y="622"/>
                </a:lnTo>
                <a:lnTo>
                  <a:pt x="1126" y="563"/>
                </a:lnTo>
                <a:lnTo>
                  <a:pt x="1205" y="468"/>
                </a:lnTo>
                <a:lnTo>
                  <a:pt x="1205" y="468"/>
                </a:lnTo>
                <a:lnTo>
                  <a:pt x="1219" y="452"/>
                </a:lnTo>
                <a:lnTo>
                  <a:pt x="1231" y="435"/>
                </a:lnTo>
                <a:lnTo>
                  <a:pt x="1242" y="419"/>
                </a:lnTo>
                <a:lnTo>
                  <a:pt x="1251" y="402"/>
                </a:lnTo>
                <a:lnTo>
                  <a:pt x="1258" y="387"/>
                </a:lnTo>
                <a:lnTo>
                  <a:pt x="1263" y="374"/>
                </a:lnTo>
                <a:lnTo>
                  <a:pt x="1266" y="360"/>
                </a:lnTo>
                <a:lnTo>
                  <a:pt x="1269" y="347"/>
                </a:lnTo>
                <a:lnTo>
                  <a:pt x="1270" y="336"/>
                </a:lnTo>
                <a:lnTo>
                  <a:pt x="1270" y="325"/>
                </a:lnTo>
                <a:lnTo>
                  <a:pt x="1269" y="317"/>
                </a:lnTo>
                <a:lnTo>
                  <a:pt x="1267" y="309"/>
                </a:lnTo>
                <a:lnTo>
                  <a:pt x="1264" y="302"/>
                </a:lnTo>
                <a:lnTo>
                  <a:pt x="1260" y="297"/>
                </a:lnTo>
                <a:lnTo>
                  <a:pt x="1256" y="293"/>
                </a:lnTo>
                <a:lnTo>
                  <a:pt x="1252" y="291"/>
                </a:lnTo>
                <a:lnTo>
                  <a:pt x="1252" y="291"/>
                </a:lnTo>
                <a:lnTo>
                  <a:pt x="1247" y="291"/>
                </a:lnTo>
                <a:lnTo>
                  <a:pt x="1238" y="294"/>
                </a:lnTo>
                <a:lnTo>
                  <a:pt x="1227" y="299"/>
                </a:lnTo>
                <a:lnTo>
                  <a:pt x="1216" y="308"/>
                </a:lnTo>
                <a:lnTo>
                  <a:pt x="1186" y="328"/>
                </a:lnTo>
                <a:lnTo>
                  <a:pt x="1153" y="357"/>
                </a:lnTo>
                <a:lnTo>
                  <a:pt x="1117" y="389"/>
                </a:lnTo>
                <a:lnTo>
                  <a:pt x="1080" y="424"/>
                </a:lnTo>
                <a:lnTo>
                  <a:pt x="1046" y="459"/>
                </a:lnTo>
                <a:lnTo>
                  <a:pt x="1014" y="492"/>
                </a:lnTo>
                <a:lnTo>
                  <a:pt x="1014" y="492"/>
                </a:lnTo>
                <a:lnTo>
                  <a:pt x="886" y="631"/>
                </a:lnTo>
                <a:lnTo>
                  <a:pt x="834" y="684"/>
                </a:lnTo>
                <a:lnTo>
                  <a:pt x="810" y="710"/>
                </a:lnTo>
                <a:lnTo>
                  <a:pt x="810" y="710"/>
                </a:lnTo>
                <a:lnTo>
                  <a:pt x="811" y="706"/>
                </a:lnTo>
                <a:lnTo>
                  <a:pt x="818" y="694"/>
                </a:lnTo>
                <a:lnTo>
                  <a:pt x="844" y="648"/>
                </a:lnTo>
                <a:lnTo>
                  <a:pt x="935" y="500"/>
                </a:lnTo>
                <a:lnTo>
                  <a:pt x="1031" y="341"/>
                </a:lnTo>
                <a:lnTo>
                  <a:pt x="1090" y="243"/>
                </a:lnTo>
                <a:lnTo>
                  <a:pt x="1090" y="243"/>
                </a:lnTo>
                <a:lnTo>
                  <a:pt x="1100" y="222"/>
                </a:lnTo>
                <a:lnTo>
                  <a:pt x="1106" y="202"/>
                </a:lnTo>
                <a:lnTo>
                  <a:pt x="1111" y="183"/>
                </a:lnTo>
                <a:lnTo>
                  <a:pt x="1111" y="165"/>
                </a:lnTo>
                <a:lnTo>
                  <a:pt x="1108" y="148"/>
                </a:lnTo>
                <a:lnTo>
                  <a:pt x="1105" y="141"/>
                </a:lnTo>
                <a:lnTo>
                  <a:pt x="1102" y="134"/>
                </a:lnTo>
                <a:lnTo>
                  <a:pt x="1100" y="129"/>
                </a:lnTo>
                <a:lnTo>
                  <a:pt x="1095" y="125"/>
                </a:lnTo>
                <a:lnTo>
                  <a:pt x="1090" y="121"/>
                </a:lnTo>
                <a:lnTo>
                  <a:pt x="1084" y="118"/>
                </a:lnTo>
                <a:lnTo>
                  <a:pt x="1084" y="118"/>
                </a:lnTo>
                <a:lnTo>
                  <a:pt x="1073" y="115"/>
                </a:lnTo>
                <a:lnTo>
                  <a:pt x="1061" y="115"/>
                </a:lnTo>
                <a:lnTo>
                  <a:pt x="1047" y="118"/>
                </a:lnTo>
                <a:lnTo>
                  <a:pt x="1032" y="123"/>
                </a:lnTo>
                <a:lnTo>
                  <a:pt x="1017" y="133"/>
                </a:lnTo>
                <a:lnTo>
                  <a:pt x="1001" y="145"/>
                </a:lnTo>
                <a:lnTo>
                  <a:pt x="983" y="162"/>
                </a:lnTo>
                <a:lnTo>
                  <a:pt x="963" y="181"/>
                </a:lnTo>
                <a:lnTo>
                  <a:pt x="963" y="181"/>
                </a:lnTo>
                <a:lnTo>
                  <a:pt x="952" y="195"/>
                </a:lnTo>
                <a:lnTo>
                  <a:pt x="937" y="213"/>
                </a:lnTo>
                <a:lnTo>
                  <a:pt x="902" y="264"/>
                </a:lnTo>
                <a:lnTo>
                  <a:pt x="860" y="325"/>
                </a:lnTo>
                <a:lnTo>
                  <a:pt x="816" y="391"/>
                </a:lnTo>
                <a:lnTo>
                  <a:pt x="739" y="510"/>
                </a:lnTo>
                <a:lnTo>
                  <a:pt x="708" y="560"/>
                </a:lnTo>
                <a:lnTo>
                  <a:pt x="708" y="560"/>
                </a:lnTo>
                <a:lnTo>
                  <a:pt x="711" y="538"/>
                </a:lnTo>
                <a:lnTo>
                  <a:pt x="716" y="482"/>
                </a:lnTo>
                <a:lnTo>
                  <a:pt x="717" y="445"/>
                </a:lnTo>
                <a:lnTo>
                  <a:pt x="719" y="404"/>
                </a:lnTo>
                <a:lnTo>
                  <a:pt x="719" y="361"/>
                </a:lnTo>
                <a:lnTo>
                  <a:pt x="715" y="317"/>
                </a:lnTo>
                <a:lnTo>
                  <a:pt x="715" y="317"/>
                </a:lnTo>
                <a:lnTo>
                  <a:pt x="712" y="297"/>
                </a:lnTo>
                <a:lnTo>
                  <a:pt x="706" y="277"/>
                </a:lnTo>
                <a:lnTo>
                  <a:pt x="701" y="261"/>
                </a:lnTo>
                <a:lnTo>
                  <a:pt x="693" y="247"/>
                </a:lnTo>
                <a:lnTo>
                  <a:pt x="683" y="233"/>
                </a:lnTo>
                <a:lnTo>
                  <a:pt x="675" y="222"/>
                </a:lnTo>
                <a:lnTo>
                  <a:pt x="664" y="213"/>
                </a:lnTo>
                <a:lnTo>
                  <a:pt x="654" y="205"/>
                </a:lnTo>
                <a:lnTo>
                  <a:pt x="645" y="199"/>
                </a:lnTo>
                <a:lnTo>
                  <a:pt x="635" y="194"/>
                </a:lnTo>
                <a:lnTo>
                  <a:pt x="618" y="185"/>
                </a:lnTo>
                <a:lnTo>
                  <a:pt x="606" y="181"/>
                </a:lnTo>
                <a:lnTo>
                  <a:pt x="602" y="181"/>
                </a:lnTo>
                <a:lnTo>
                  <a:pt x="602" y="181"/>
                </a:lnTo>
                <a:lnTo>
                  <a:pt x="599" y="152"/>
                </a:lnTo>
                <a:lnTo>
                  <a:pt x="594" y="123"/>
                </a:lnTo>
                <a:lnTo>
                  <a:pt x="585" y="91"/>
                </a:lnTo>
                <a:lnTo>
                  <a:pt x="580" y="74"/>
                </a:lnTo>
                <a:lnTo>
                  <a:pt x="573" y="58"/>
                </a:lnTo>
                <a:lnTo>
                  <a:pt x="566" y="42"/>
                </a:lnTo>
                <a:lnTo>
                  <a:pt x="558" y="29"/>
                </a:lnTo>
                <a:lnTo>
                  <a:pt x="548" y="18"/>
                </a:lnTo>
                <a:lnTo>
                  <a:pt x="537" y="8"/>
                </a:lnTo>
                <a:lnTo>
                  <a:pt x="532" y="5"/>
                </a:lnTo>
                <a:lnTo>
                  <a:pt x="526" y="3"/>
                </a:lnTo>
                <a:lnTo>
                  <a:pt x="520" y="1"/>
                </a:lnTo>
                <a:lnTo>
                  <a:pt x="513" y="0"/>
                </a:lnTo>
                <a:lnTo>
                  <a:pt x="513" y="0"/>
                </a:lnTo>
                <a:lnTo>
                  <a:pt x="507" y="1"/>
                </a:lnTo>
                <a:lnTo>
                  <a:pt x="500" y="5"/>
                </a:lnTo>
                <a:lnTo>
                  <a:pt x="493" y="11"/>
                </a:lnTo>
                <a:lnTo>
                  <a:pt x="487" y="19"/>
                </a:lnTo>
                <a:lnTo>
                  <a:pt x="481" y="29"/>
                </a:lnTo>
                <a:lnTo>
                  <a:pt x="474" y="40"/>
                </a:lnTo>
                <a:lnTo>
                  <a:pt x="462" y="69"/>
                </a:lnTo>
                <a:lnTo>
                  <a:pt x="451" y="103"/>
                </a:lnTo>
                <a:lnTo>
                  <a:pt x="440" y="141"/>
                </a:lnTo>
                <a:lnTo>
                  <a:pt x="429" y="184"/>
                </a:lnTo>
                <a:lnTo>
                  <a:pt x="419" y="228"/>
                </a:lnTo>
                <a:lnTo>
                  <a:pt x="401" y="321"/>
                </a:lnTo>
                <a:lnTo>
                  <a:pt x="388" y="409"/>
                </a:lnTo>
                <a:lnTo>
                  <a:pt x="377" y="485"/>
                </a:lnTo>
                <a:lnTo>
                  <a:pt x="370" y="540"/>
                </a:lnTo>
                <a:lnTo>
                  <a:pt x="370" y="540"/>
                </a:lnTo>
                <a:lnTo>
                  <a:pt x="363" y="588"/>
                </a:lnTo>
                <a:lnTo>
                  <a:pt x="353" y="650"/>
                </a:lnTo>
                <a:lnTo>
                  <a:pt x="330" y="791"/>
                </a:lnTo>
                <a:lnTo>
                  <a:pt x="308" y="922"/>
                </a:lnTo>
                <a:lnTo>
                  <a:pt x="295" y="1003"/>
                </a:lnTo>
                <a:lnTo>
                  <a:pt x="295" y="1003"/>
                </a:lnTo>
                <a:lnTo>
                  <a:pt x="294" y="1024"/>
                </a:lnTo>
                <a:lnTo>
                  <a:pt x="293" y="1046"/>
                </a:lnTo>
                <a:lnTo>
                  <a:pt x="291" y="1083"/>
                </a:lnTo>
                <a:lnTo>
                  <a:pt x="293" y="1121"/>
                </a:lnTo>
                <a:lnTo>
                  <a:pt x="293" y="11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DA5C0731-41CE-439C-A1F8-CFD097E6027F}"/>
              </a:ext>
            </a:extLst>
          </p:cNvPr>
          <p:cNvSpPr>
            <a:spLocks/>
          </p:cNvSpPr>
          <p:nvPr/>
        </p:nvSpPr>
        <p:spPr bwMode="auto">
          <a:xfrm>
            <a:off x="6609104" y="1045501"/>
            <a:ext cx="2779205" cy="2336727"/>
          </a:xfrm>
          <a:custGeom>
            <a:avLst/>
            <a:gdLst>
              <a:gd name="T0" fmla="*/ 556 w 2481"/>
              <a:gd name="T1" fmla="*/ 1565 h 2086"/>
              <a:gd name="T2" fmla="*/ 457 w 2481"/>
              <a:gd name="T3" fmla="*/ 1694 h 2086"/>
              <a:gd name="T4" fmla="*/ 393 w 2481"/>
              <a:gd name="T5" fmla="*/ 1680 h 2086"/>
              <a:gd name="T6" fmla="*/ 358 w 2481"/>
              <a:gd name="T7" fmla="*/ 1726 h 2086"/>
              <a:gd name="T8" fmla="*/ 386 w 2481"/>
              <a:gd name="T9" fmla="*/ 1774 h 2086"/>
              <a:gd name="T10" fmla="*/ 412 w 2481"/>
              <a:gd name="T11" fmla="*/ 1855 h 2086"/>
              <a:gd name="T12" fmla="*/ 343 w 2481"/>
              <a:gd name="T13" fmla="*/ 1932 h 2086"/>
              <a:gd name="T14" fmla="*/ 305 w 2481"/>
              <a:gd name="T15" fmla="*/ 2035 h 2086"/>
              <a:gd name="T16" fmla="*/ 320 w 2481"/>
              <a:gd name="T17" fmla="*/ 2046 h 2086"/>
              <a:gd name="T18" fmla="*/ 360 w 2481"/>
              <a:gd name="T19" fmla="*/ 1944 h 2086"/>
              <a:gd name="T20" fmla="*/ 444 w 2481"/>
              <a:gd name="T21" fmla="*/ 1860 h 2086"/>
              <a:gd name="T22" fmla="*/ 489 w 2481"/>
              <a:gd name="T23" fmla="*/ 1860 h 2086"/>
              <a:gd name="T24" fmla="*/ 508 w 2481"/>
              <a:gd name="T25" fmla="*/ 1903 h 2086"/>
              <a:gd name="T26" fmla="*/ 518 w 2481"/>
              <a:gd name="T27" fmla="*/ 1957 h 2086"/>
              <a:gd name="T28" fmla="*/ 501 w 2481"/>
              <a:gd name="T29" fmla="*/ 2025 h 2086"/>
              <a:gd name="T30" fmla="*/ 534 w 2481"/>
              <a:gd name="T31" fmla="*/ 1994 h 2086"/>
              <a:gd name="T32" fmla="*/ 537 w 2481"/>
              <a:gd name="T33" fmla="*/ 1915 h 2086"/>
              <a:gd name="T34" fmla="*/ 563 w 2481"/>
              <a:gd name="T35" fmla="*/ 1870 h 2086"/>
              <a:gd name="T36" fmla="*/ 611 w 2481"/>
              <a:gd name="T37" fmla="*/ 2022 h 2086"/>
              <a:gd name="T38" fmla="*/ 629 w 2481"/>
              <a:gd name="T39" fmla="*/ 2086 h 2086"/>
              <a:gd name="T40" fmla="*/ 635 w 2481"/>
              <a:gd name="T41" fmla="*/ 2017 h 2086"/>
              <a:gd name="T42" fmla="*/ 592 w 2481"/>
              <a:gd name="T43" fmla="*/ 1794 h 2086"/>
              <a:gd name="T44" fmla="*/ 621 w 2481"/>
              <a:gd name="T45" fmla="*/ 1792 h 2086"/>
              <a:gd name="T46" fmla="*/ 756 w 2481"/>
              <a:gd name="T47" fmla="*/ 1848 h 2086"/>
              <a:gd name="T48" fmla="*/ 918 w 2481"/>
              <a:gd name="T49" fmla="*/ 1959 h 2086"/>
              <a:gd name="T50" fmla="*/ 959 w 2481"/>
              <a:gd name="T51" fmla="*/ 2002 h 2086"/>
              <a:gd name="T52" fmla="*/ 954 w 2481"/>
              <a:gd name="T53" fmla="*/ 1957 h 2086"/>
              <a:gd name="T54" fmla="*/ 713 w 2481"/>
              <a:gd name="T55" fmla="*/ 1777 h 2086"/>
              <a:gd name="T56" fmla="*/ 809 w 2481"/>
              <a:gd name="T57" fmla="*/ 1786 h 2086"/>
              <a:gd name="T58" fmla="*/ 692 w 2481"/>
              <a:gd name="T59" fmla="*/ 1730 h 2086"/>
              <a:gd name="T60" fmla="*/ 855 w 2481"/>
              <a:gd name="T61" fmla="*/ 1568 h 2086"/>
              <a:gd name="T62" fmla="*/ 925 w 2481"/>
              <a:gd name="T63" fmla="*/ 1504 h 2086"/>
              <a:gd name="T64" fmla="*/ 1138 w 2481"/>
              <a:gd name="T65" fmla="*/ 1412 h 2086"/>
              <a:gd name="T66" fmla="*/ 2369 w 2481"/>
              <a:gd name="T67" fmla="*/ 936 h 2086"/>
              <a:gd name="T68" fmla="*/ 2477 w 2481"/>
              <a:gd name="T69" fmla="*/ 865 h 2086"/>
              <a:gd name="T70" fmla="*/ 2074 w 2481"/>
              <a:gd name="T71" fmla="*/ 997 h 2086"/>
              <a:gd name="T72" fmla="*/ 1418 w 2481"/>
              <a:gd name="T73" fmla="*/ 1230 h 2086"/>
              <a:gd name="T74" fmla="*/ 2158 w 2481"/>
              <a:gd name="T75" fmla="*/ 808 h 2086"/>
              <a:gd name="T76" fmla="*/ 2162 w 2481"/>
              <a:gd name="T77" fmla="*/ 764 h 2086"/>
              <a:gd name="T78" fmla="*/ 1962 w 2481"/>
              <a:gd name="T79" fmla="*/ 856 h 2086"/>
              <a:gd name="T80" fmla="*/ 1011 w 2481"/>
              <a:gd name="T81" fmla="*/ 1397 h 2086"/>
              <a:gd name="T82" fmla="*/ 804 w 2481"/>
              <a:gd name="T83" fmla="*/ 1443 h 2086"/>
              <a:gd name="T84" fmla="*/ 1070 w 2481"/>
              <a:gd name="T85" fmla="*/ 1230 h 2086"/>
              <a:gd name="T86" fmla="*/ 1891 w 2481"/>
              <a:gd name="T87" fmla="*/ 589 h 2086"/>
              <a:gd name="T88" fmla="*/ 2042 w 2481"/>
              <a:gd name="T89" fmla="*/ 390 h 2086"/>
              <a:gd name="T90" fmla="*/ 2016 w 2481"/>
              <a:gd name="T91" fmla="*/ 357 h 2086"/>
              <a:gd name="T92" fmla="*/ 1787 w 2481"/>
              <a:gd name="T93" fmla="*/ 521 h 2086"/>
              <a:gd name="T94" fmla="*/ 1163 w 2481"/>
              <a:gd name="T95" fmla="*/ 1041 h 2086"/>
              <a:gd name="T96" fmla="*/ 988 w 2481"/>
              <a:gd name="T97" fmla="*/ 1164 h 2086"/>
              <a:gd name="T98" fmla="*/ 831 w 2481"/>
              <a:gd name="T99" fmla="*/ 762 h 2086"/>
              <a:gd name="T100" fmla="*/ 655 w 2481"/>
              <a:gd name="T101" fmla="*/ 603 h 2086"/>
              <a:gd name="T102" fmla="*/ 456 w 2481"/>
              <a:gd name="T103" fmla="*/ 533 h 2086"/>
              <a:gd name="T104" fmla="*/ 191 w 2481"/>
              <a:gd name="T105" fmla="*/ 118 h 2086"/>
              <a:gd name="T106" fmla="*/ 63 w 2481"/>
              <a:gd name="T107" fmla="*/ 5 h 2086"/>
              <a:gd name="T108" fmla="*/ 5 w 2481"/>
              <a:gd name="T109" fmla="*/ 29 h 2086"/>
              <a:gd name="T110" fmla="*/ 33 w 2481"/>
              <a:gd name="T111" fmla="*/ 167 h 2086"/>
              <a:gd name="T112" fmla="*/ 268 w 2481"/>
              <a:gd name="T113" fmla="*/ 666 h 2086"/>
              <a:gd name="T114" fmla="*/ 589 w 2481"/>
              <a:gd name="T115" fmla="*/ 1382 h 2086"/>
              <a:gd name="T116" fmla="*/ 679 w 2481"/>
              <a:gd name="T117" fmla="*/ 1473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81" h="2086">
                <a:moveTo>
                  <a:pt x="618" y="1493"/>
                </a:moveTo>
                <a:lnTo>
                  <a:pt x="618" y="1493"/>
                </a:lnTo>
                <a:lnTo>
                  <a:pt x="611" y="1499"/>
                </a:lnTo>
                <a:lnTo>
                  <a:pt x="595" y="1513"/>
                </a:lnTo>
                <a:lnTo>
                  <a:pt x="585" y="1522"/>
                </a:lnTo>
                <a:lnTo>
                  <a:pt x="574" y="1535"/>
                </a:lnTo>
                <a:lnTo>
                  <a:pt x="565" y="1548"/>
                </a:lnTo>
                <a:lnTo>
                  <a:pt x="556" y="1565"/>
                </a:lnTo>
                <a:lnTo>
                  <a:pt x="556" y="1565"/>
                </a:lnTo>
                <a:lnTo>
                  <a:pt x="521" y="1643"/>
                </a:lnTo>
                <a:lnTo>
                  <a:pt x="500" y="1687"/>
                </a:lnTo>
                <a:lnTo>
                  <a:pt x="500" y="1687"/>
                </a:lnTo>
                <a:lnTo>
                  <a:pt x="484" y="1691"/>
                </a:lnTo>
                <a:lnTo>
                  <a:pt x="462" y="1695"/>
                </a:lnTo>
                <a:lnTo>
                  <a:pt x="462" y="1695"/>
                </a:lnTo>
                <a:lnTo>
                  <a:pt x="457" y="1694"/>
                </a:lnTo>
                <a:lnTo>
                  <a:pt x="452" y="1690"/>
                </a:lnTo>
                <a:lnTo>
                  <a:pt x="444" y="1684"/>
                </a:lnTo>
                <a:lnTo>
                  <a:pt x="433" y="1679"/>
                </a:lnTo>
                <a:lnTo>
                  <a:pt x="422" y="1676"/>
                </a:lnTo>
                <a:lnTo>
                  <a:pt x="415" y="1675"/>
                </a:lnTo>
                <a:lnTo>
                  <a:pt x="408" y="1675"/>
                </a:lnTo>
                <a:lnTo>
                  <a:pt x="400" y="1678"/>
                </a:lnTo>
                <a:lnTo>
                  <a:pt x="393" y="1680"/>
                </a:lnTo>
                <a:lnTo>
                  <a:pt x="386" y="1684"/>
                </a:lnTo>
                <a:lnTo>
                  <a:pt x="378" y="1690"/>
                </a:lnTo>
                <a:lnTo>
                  <a:pt x="378" y="1690"/>
                </a:lnTo>
                <a:lnTo>
                  <a:pt x="371" y="1697"/>
                </a:lnTo>
                <a:lnTo>
                  <a:pt x="365" y="1704"/>
                </a:lnTo>
                <a:lnTo>
                  <a:pt x="361" y="1711"/>
                </a:lnTo>
                <a:lnTo>
                  <a:pt x="360" y="1719"/>
                </a:lnTo>
                <a:lnTo>
                  <a:pt x="358" y="1726"/>
                </a:lnTo>
                <a:lnTo>
                  <a:pt x="358" y="1733"/>
                </a:lnTo>
                <a:lnTo>
                  <a:pt x="360" y="1738"/>
                </a:lnTo>
                <a:lnTo>
                  <a:pt x="361" y="1745"/>
                </a:lnTo>
                <a:lnTo>
                  <a:pt x="367" y="1756"/>
                </a:lnTo>
                <a:lnTo>
                  <a:pt x="374" y="1764"/>
                </a:lnTo>
                <a:lnTo>
                  <a:pt x="380" y="1771"/>
                </a:lnTo>
                <a:lnTo>
                  <a:pt x="386" y="1774"/>
                </a:lnTo>
                <a:lnTo>
                  <a:pt x="386" y="1774"/>
                </a:lnTo>
                <a:lnTo>
                  <a:pt x="393" y="1777"/>
                </a:lnTo>
                <a:lnTo>
                  <a:pt x="400" y="1781"/>
                </a:lnTo>
                <a:lnTo>
                  <a:pt x="407" y="1785"/>
                </a:lnTo>
                <a:lnTo>
                  <a:pt x="412" y="1840"/>
                </a:lnTo>
                <a:lnTo>
                  <a:pt x="412" y="1840"/>
                </a:lnTo>
                <a:lnTo>
                  <a:pt x="412" y="1845"/>
                </a:lnTo>
                <a:lnTo>
                  <a:pt x="412" y="1851"/>
                </a:lnTo>
                <a:lnTo>
                  <a:pt x="412" y="1855"/>
                </a:lnTo>
                <a:lnTo>
                  <a:pt x="412" y="1855"/>
                </a:lnTo>
                <a:lnTo>
                  <a:pt x="405" y="1862"/>
                </a:lnTo>
                <a:lnTo>
                  <a:pt x="394" y="1873"/>
                </a:lnTo>
                <a:lnTo>
                  <a:pt x="380" y="1885"/>
                </a:lnTo>
                <a:lnTo>
                  <a:pt x="375" y="1891"/>
                </a:lnTo>
                <a:lnTo>
                  <a:pt x="369" y="1897"/>
                </a:lnTo>
                <a:lnTo>
                  <a:pt x="369" y="1897"/>
                </a:lnTo>
                <a:lnTo>
                  <a:pt x="343" y="1932"/>
                </a:lnTo>
                <a:lnTo>
                  <a:pt x="331" y="1950"/>
                </a:lnTo>
                <a:lnTo>
                  <a:pt x="327" y="1957"/>
                </a:lnTo>
                <a:lnTo>
                  <a:pt x="325" y="1962"/>
                </a:lnTo>
                <a:lnTo>
                  <a:pt x="325" y="1962"/>
                </a:lnTo>
                <a:lnTo>
                  <a:pt x="324" y="1969"/>
                </a:lnTo>
                <a:lnTo>
                  <a:pt x="321" y="1980"/>
                </a:lnTo>
                <a:lnTo>
                  <a:pt x="313" y="2007"/>
                </a:lnTo>
                <a:lnTo>
                  <a:pt x="305" y="2035"/>
                </a:lnTo>
                <a:lnTo>
                  <a:pt x="302" y="2049"/>
                </a:lnTo>
                <a:lnTo>
                  <a:pt x="302" y="2049"/>
                </a:lnTo>
                <a:lnTo>
                  <a:pt x="302" y="2050"/>
                </a:lnTo>
                <a:lnTo>
                  <a:pt x="304" y="2051"/>
                </a:lnTo>
                <a:lnTo>
                  <a:pt x="309" y="2051"/>
                </a:lnTo>
                <a:lnTo>
                  <a:pt x="314" y="2050"/>
                </a:lnTo>
                <a:lnTo>
                  <a:pt x="320" y="2046"/>
                </a:lnTo>
                <a:lnTo>
                  <a:pt x="320" y="2046"/>
                </a:lnTo>
                <a:lnTo>
                  <a:pt x="321" y="2042"/>
                </a:lnTo>
                <a:lnTo>
                  <a:pt x="324" y="2032"/>
                </a:lnTo>
                <a:lnTo>
                  <a:pt x="328" y="2007"/>
                </a:lnTo>
                <a:lnTo>
                  <a:pt x="335" y="1979"/>
                </a:lnTo>
                <a:lnTo>
                  <a:pt x="339" y="1968"/>
                </a:lnTo>
                <a:lnTo>
                  <a:pt x="343" y="1959"/>
                </a:lnTo>
                <a:lnTo>
                  <a:pt x="343" y="1959"/>
                </a:lnTo>
                <a:lnTo>
                  <a:pt x="360" y="1944"/>
                </a:lnTo>
                <a:lnTo>
                  <a:pt x="383" y="1924"/>
                </a:lnTo>
                <a:lnTo>
                  <a:pt x="405" y="1904"/>
                </a:lnTo>
                <a:lnTo>
                  <a:pt x="412" y="1897"/>
                </a:lnTo>
                <a:lnTo>
                  <a:pt x="416" y="1892"/>
                </a:lnTo>
                <a:lnTo>
                  <a:pt x="416" y="1892"/>
                </a:lnTo>
                <a:lnTo>
                  <a:pt x="423" y="1882"/>
                </a:lnTo>
                <a:lnTo>
                  <a:pt x="431" y="1873"/>
                </a:lnTo>
                <a:lnTo>
                  <a:pt x="444" y="1860"/>
                </a:lnTo>
                <a:lnTo>
                  <a:pt x="444" y="1860"/>
                </a:lnTo>
                <a:lnTo>
                  <a:pt x="452" y="1860"/>
                </a:lnTo>
                <a:lnTo>
                  <a:pt x="462" y="1860"/>
                </a:lnTo>
                <a:lnTo>
                  <a:pt x="471" y="1858"/>
                </a:lnTo>
                <a:lnTo>
                  <a:pt x="471" y="1858"/>
                </a:lnTo>
                <a:lnTo>
                  <a:pt x="477" y="1856"/>
                </a:lnTo>
                <a:lnTo>
                  <a:pt x="482" y="1858"/>
                </a:lnTo>
                <a:lnTo>
                  <a:pt x="489" y="1860"/>
                </a:lnTo>
                <a:lnTo>
                  <a:pt x="495" y="1863"/>
                </a:lnTo>
                <a:lnTo>
                  <a:pt x="499" y="1867"/>
                </a:lnTo>
                <a:lnTo>
                  <a:pt x="504" y="1873"/>
                </a:lnTo>
                <a:lnTo>
                  <a:pt x="507" y="1877"/>
                </a:lnTo>
                <a:lnTo>
                  <a:pt x="508" y="1881"/>
                </a:lnTo>
                <a:lnTo>
                  <a:pt x="508" y="1881"/>
                </a:lnTo>
                <a:lnTo>
                  <a:pt x="510" y="1891"/>
                </a:lnTo>
                <a:lnTo>
                  <a:pt x="508" y="1903"/>
                </a:lnTo>
                <a:lnTo>
                  <a:pt x="508" y="1918"/>
                </a:lnTo>
                <a:lnTo>
                  <a:pt x="511" y="1933"/>
                </a:lnTo>
                <a:lnTo>
                  <a:pt x="511" y="1933"/>
                </a:lnTo>
                <a:lnTo>
                  <a:pt x="514" y="1940"/>
                </a:lnTo>
                <a:lnTo>
                  <a:pt x="515" y="1944"/>
                </a:lnTo>
                <a:lnTo>
                  <a:pt x="518" y="1950"/>
                </a:lnTo>
                <a:lnTo>
                  <a:pt x="519" y="1952"/>
                </a:lnTo>
                <a:lnTo>
                  <a:pt x="518" y="1957"/>
                </a:lnTo>
                <a:lnTo>
                  <a:pt x="514" y="1970"/>
                </a:lnTo>
                <a:lnTo>
                  <a:pt x="514" y="1970"/>
                </a:lnTo>
                <a:lnTo>
                  <a:pt x="507" y="1991"/>
                </a:lnTo>
                <a:lnTo>
                  <a:pt x="500" y="2009"/>
                </a:lnTo>
                <a:lnTo>
                  <a:pt x="499" y="2016"/>
                </a:lnTo>
                <a:lnTo>
                  <a:pt x="499" y="2021"/>
                </a:lnTo>
                <a:lnTo>
                  <a:pt x="500" y="2025"/>
                </a:lnTo>
                <a:lnTo>
                  <a:pt x="501" y="2025"/>
                </a:lnTo>
                <a:lnTo>
                  <a:pt x="503" y="2025"/>
                </a:lnTo>
                <a:lnTo>
                  <a:pt x="503" y="2025"/>
                </a:lnTo>
                <a:lnTo>
                  <a:pt x="512" y="2021"/>
                </a:lnTo>
                <a:lnTo>
                  <a:pt x="521" y="2016"/>
                </a:lnTo>
                <a:lnTo>
                  <a:pt x="525" y="2012"/>
                </a:lnTo>
                <a:lnTo>
                  <a:pt x="529" y="2006"/>
                </a:lnTo>
                <a:lnTo>
                  <a:pt x="532" y="2001"/>
                </a:lnTo>
                <a:lnTo>
                  <a:pt x="534" y="1994"/>
                </a:lnTo>
                <a:lnTo>
                  <a:pt x="534" y="1994"/>
                </a:lnTo>
                <a:lnTo>
                  <a:pt x="539" y="1977"/>
                </a:lnTo>
                <a:lnTo>
                  <a:pt x="541" y="1958"/>
                </a:lnTo>
                <a:lnTo>
                  <a:pt x="543" y="1940"/>
                </a:lnTo>
                <a:lnTo>
                  <a:pt x="543" y="1935"/>
                </a:lnTo>
                <a:lnTo>
                  <a:pt x="543" y="1930"/>
                </a:lnTo>
                <a:lnTo>
                  <a:pt x="543" y="1930"/>
                </a:lnTo>
                <a:lnTo>
                  <a:pt x="537" y="1915"/>
                </a:lnTo>
                <a:lnTo>
                  <a:pt x="536" y="1904"/>
                </a:lnTo>
                <a:lnTo>
                  <a:pt x="534" y="1897"/>
                </a:lnTo>
                <a:lnTo>
                  <a:pt x="534" y="1897"/>
                </a:lnTo>
                <a:lnTo>
                  <a:pt x="537" y="1884"/>
                </a:lnTo>
                <a:lnTo>
                  <a:pt x="543" y="1863"/>
                </a:lnTo>
                <a:lnTo>
                  <a:pt x="551" y="1834"/>
                </a:lnTo>
                <a:lnTo>
                  <a:pt x="551" y="1834"/>
                </a:lnTo>
                <a:lnTo>
                  <a:pt x="563" y="1870"/>
                </a:lnTo>
                <a:lnTo>
                  <a:pt x="574" y="1902"/>
                </a:lnTo>
                <a:lnTo>
                  <a:pt x="583" y="1928"/>
                </a:lnTo>
                <a:lnTo>
                  <a:pt x="583" y="1928"/>
                </a:lnTo>
                <a:lnTo>
                  <a:pt x="589" y="1952"/>
                </a:lnTo>
                <a:lnTo>
                  <a:pt x="599" y="1980"/>
                </a:lnTo>
                <a:lnTo>
                  <a:pt x="607" y="2005"/>
                </a:lnTo>
                <a:lnTo>
                  <a:pt x="610" y="2014"/>
                </a:lnTo>
                <a:lnTo>
                  <a:pt x="611" y="2022"/>
                </a:lnTo>
                <a:lnTo>
                  <a:pt x="611" y="2022"/>
                </a:lnTo>
                <a:lnTo>
                  <a:pt x="613" y="2042"/>
                </a:lnTo>
                <a:lnTo>
                  <a:pt x="617" y="2064"/>
                </a:lnTo>
                <a:lnTo>
                  <a:pt x="620" y="2073"/>
                </a:lnTo>
                <a:lnTo>
                  <a:pt x="622" y="2082"/>
                </a:lnTo>
                <a:lnTo>
                  <a:pt x="626" y="2086"/>
                </a:lnTo>
                <a:lnTo>
                  <a:pt x="628" y="2086"/>
                </a:lnTo>
                <a:lnTo>
                  <a:pt x="629" y="2086"/>
                </a:lnTo>
                <a:lnTo>
                  <a:pt x="629" y="2086"/>
                </a:lnTo>
                <a:lnTo>
                  <a:pt x="632" y="2082"/>
                </a:lnTo>
                <a:lnTo>
                  <a:pt x="633" y="2079"/>
                </a:lnTo>
                <a:lnTo>
                  <a:pt x="636" y="2069"/>
                </a:lnTo>
                <a:lnTo>
                  <a:pt x="637" y="2061"/>
                </a:lnTo>
                <a:lnTo>
                  <a:pt x="637" y="2054"/>
                </a:lnTo>
                <a:lnTo>
                  <a:pt x="637" y="2054"/>
                </a:lnTo>
                <a:lnTo>
                  <a:pt x="635" y="2017"/>
                </a:lnTo>
                <a:lnTo>
                  <a:pt x="632" y="1985"/>
                </a:lnTo>
                <a:lnTo>
                  <a:pt x="632" y="1985"/>
                </a:lnTo>
                <a:lnTo>
                  <a:pt x="606" y="1921"/>
                </a:lnTo>
                <a:lnTo>
                  <a:pt x="588" y="1875"/>
                </a:lnTo>
                <a:lnTo>
                  <a:pt x="580" y="1852"/>
                </a:lnTo>
                <a:lnTo>
                  <a:pt x="580" y="1852"/>
                </a:lnTo>
                <a:lnTo>
                  <a:pt x="585" y="1822"/>
                </a:lnTo>
                <a:lnTo>
                  <a:pt x="592" y="1794"/>
                </a:lnTo>
                <a:lnTo>
                  <a:pt x="592" y="1794"/>
                </a:lnTo>
                <a:lnTo>
                  <a:pt x="594" y="1793"/>
                </a:lnTo>
                <a:lnTo>
                  <a:pt x="598" y="1790"/>
                </a:lnTo>
                <a:lnTo>
                  <a:pt x="600" y="1789"/>
                </a:lnTo>
                <a:lnTo>
                  <a:pt x="606" y="1789"/>
                </a:lnTo>
                <a:lnTo>
                  <a:pt x="613" y="1790"/>
                </a:lnTo>
                <a:lnTo>
                  <a:pt x="621" y="1792"/>
                </a:lnTo>
                <a:lnTo>
                  <a:pt x="621" y="1792"/>
                </a:lnTo>
                <a:lnTo>
                  <a:pt x="642" y="1797"/>
                </a:lnTo>
                <a:lnTo>
                  <a:pt x="661" y="1800"/>
                </a:lnTo>
                <a:lnTo>
                  <a:pt x="676" y="1803"/>
                </a:lnTo>
                <a:lnTo>
                  <a:pt x="681" y="1804"/>
                </a:lnTo>
                <a:lnTo>
                  <a:pt x="684" y="1805"/>
                </a:lnTo>
                <a:lnTo>
                  <a:pt x="684" y="1805"/>
                </a:lnTo>
                <a:lnTo>
                  <a:pt x="708" y="1819"/>
                </a:lnTo>
                <a:lnTo>
                  <a:pt x="756" y="1848"/>
                </a:lnTo>
                <a:lnTo>
                  <a:pt x="808" y="1878"/>
                </a:lnTo>
                <a:lnTo>
                  <a:pt x="844" y="1900"/>
                </a:lnTo>
                <a:lnTo>
                  <a:pt x="844" y="1900"/>
                </a:lnTo>
                <a:lnTo>
                  <a:pt x="867" y="1915"/>
                </a:lnTo>
                <a:lnTo>
                  <a:pt x="890" y="1933"/>
                </a:lnTo>
                <a:lnTo>
                  <a:pt x="908" y="1948"/>
                </a:lnTo>
                <a:lnTo>
                  <a:pt x="915" y="1955"/>
                </a:lnTo>
                <a:lnTo>
                  <a:pt x="918" y="1959"/>
                </a:lnTo>
                <a:lnTo>
                  <a:pt x="918" y="1959"/>
                </a:lnTo>
                <a:lnTo>
                  <a:pt x="919" y="1965"/>
                </a:lnTo>
                <a:lnTo>
                  <a:pt x="925" y="1973"/>
                </a:lnTo>
                <a:lnTo>
                  <a:pt x="938" y="1990"/>
                </a:lnTo>
                <a:lnTo>
                  <a:pt x="947" y="1996"/>
                </a:lnTo>
                <a:lnTo>
                  <a:pt x="954" y="2001"/>
                </a:lnTo>
                <a:lnTo>
                  <a:pt x="956" y="2002"/>
                </a:lnTo>
                <a:lnTo>
                  <a:pt x="959" y="2002"/>
                </a:lnTo>
                <a:lnTo>
                  <a:pt x="960" y="2002"/>
                </a:lnTo>
                <a:lnTo>
                  <a:pt x="962" y="1999"/>
                </a:lnTo>
                <a:lnTo>
                  <a:pt x="962" y="1999"/>
                </a:lnTo>
                <a:lnTo>
                  <a:pt x="963" y="1992"/>
                </a:lnTo>
                <a:lnTo>
                  <a:pt x="963" y="1985"/>
                </a:lnTo>
                <a:lnTo>
                  <a:pt x="962" y="1979"/>
                </a:lnTo>
                <a:lnTo>
                  <a:pt x="960" y="1970"/>
                </a:lnTo>
                <a:lnTo>
                  <a:pt x="954" y="1957"/>
                </a:lnTo>
                <a:lnTo>
                  <a:pt x="947" y="1944"/>
                </a:lnTo>
                <a:lnTo>
                  <a:pt x="947" y="1944"/>
                </a:lnTo>
                <a:lnTo>
                  <a:pt x="934" y="1932"/>
                </a:lnTo>
                <a:lnTo>
                  <a:pt x="919" y="1918"/>
                </a:lnTo>
                <a:lnTo>
                  <a:pt x="903" y="1904"/>
                </a:lnTo>
                <a:lnTo>
                  <a:pt x="889" y="1895"/>
                </a:lnTo>
                <a:lnTo>
                  <a:pt x="889" y="1895"/>
                </a:lnTo>
                <a:lnTo>
                  <a:pt x="713" y="1777"/>
                </a:lnTo>
                <a:lnTo>
                  <a:pt x="713" y="1777"/>
                </a:lnTo>
                <a:lnTo>
                  <a:pt x="753" y="1782"/>
                </a:lnTo>
                <a:lnTo>
                  <a:pt x="782" y="1786"/>
                </a:lnTo>
                <a:lnTo>
                  <a:pt x="797" y="1789"/>
                </a:lnTo>
                <a:lnTo>
                  <a:pt x="797" y="1789"/>
                </a:lnTo>
                <a:lnTo>
                  <a:pt x="800" y="1790"/>
                </a:lnTo>
                <a:lnTo>
                  <a:pt x="802" y="1789"/>
                </a:lnTo>
                <a:lnTo>
                  <a:pt x="809" y="1786"/>
                </a:lnTo>
                <a:lnTo>
                  <a:pt x="815" y="1782"/>
                </a:lnTo>
                <a:lnTo>
                  <a:pt x="816" y="1781"/>
                </a:lnTo>
                <a:lnTo>
                  <a:pt x="815" y="1779"/>
                </a:lnTo>
                <a:lnTo>
                  <a:pt x="815" y="1779"/>
                </a:lnTo>
                <a:lnTo>
                  <a:pt x="794" y="1774"/>
                </a:lnTo>
                <a:lnTo>
                  <a:pt x="753" y="1766"/>
                </a:lnTo>
                <a:lnTo>
                  <a:pt x="695" y="1753"/>
                </a:lnTo>
                <a:lnTo>
                  <a:pt x="692" y="1730"/>
                </a:lnTo>
                <a:lnTo>
                  <a:pt x="692" y="1730"/>
                </a:lnTo>
                <a:lnTo>
                  <a:pt x="724" y="1680"/>
                </a:lnTo>
                <a:lnTo>
                  <a:pt x="749" y="1645"/>
                </a:lnTo>
                <a:lnTo>
                  <a:pt x="763" y="1624"/>
                </a:lnTo>
                <a:lnTo>
                  <a:pt x="763" y="1624"/>
                </a:lnTo>
                <a:lnTo>
                  <a:pt x="772" y="1617"/>
                </a:lnTo>
                <a:lnTo>
                  <a:pt x="791" y="1606"/>
                </a:lnTo>
                <a:lnTo>
                  <a:pt x="855" y="1568"/>
                </a:lnTo>
                <a:lnTo>
                  <a:pt x="855" y="1568"/>
                </a:lnTo>
                <a:lnTo>
                  <a:pt x="873" y="1555"/>
                </a:lnTo>
                <a:lnTo>
                  <a:pt x="885" y="1544"/>
                </a:lnTo>
                <a:lnTo>
                  <a:pt x="895" y="1536"/>
                </a:lnTo>
                <a:lnTo>
                  <a:pt x="901" y="1528"/>
                </a:lnTo>
                <a:lnTo>
                  <a:pt x="908" y="1520"/>
                </a:lnTo>
                <a:lnTo>
                  <a:pt x="915" y="1513"/>
                </a:lnTo>
                <a:lnTo>
                  <a:pt x="925" y="1504"/>
                </a:lnTo>
                <a:lnTo>
                  <a:pt x="938" y="1496"/>
                </a:lnTo>
                <a:lnTo>
                  <a:pt x="938" y="1496"/>
                </a:lnTo>
                <a:lnTo>
                  <a:pt x="959" y="1487"/>
                </a:lnTo>
                <a:lnTo>
                  <a:pt x="985" y="1474"/>
                </a:lnTo>
                <a:lnTo>
                  <a:pt x="1050" y="1447"/>
                </a:lnTo>
                <a:lnTo>
                  <a:pt x="1108" y="1423"/>
                </a:lnTo>
                <a:lnTo>
                  <a:pt x="1138" y="1412"/>
                </a:lnTo>
                <a:lnTo>
                  <a:pt x="1138" y="1412"/>
                </a:lnTo>
                <a:lnTo>
                  <a:pt x="1321" y="1345"/>
                </a:lnTo>
                <a:lnTo>
                  <a:pt x="1721" y="1194"/>
                </a:lnTo>
                <a:lnTo>
                  <a:pt x="1939" y="1110"/>
                </a:lnTo>
                <a:lnTo>
                  <a:pt x="2137" y="1033"/>
                </a:lnTo>
                <a:lnTo>
                  <a:pt x="2288" y="973"/>
                </a:lnTo>
                <a:lnTo>
                  <a:pt x="2339" y="951"/>
                </a:lnTo>
                <a:lnTo>
                  <a:pt x="2369" y="936"/>
                </a:lnTo>
                <a:lnTo>
                  <a:pt x="2369" y="936"/>
                </a:lnTo>
                <a:lnTo>
                  <a:pt x="2433" y="903"/>
                </a:lnTo>
                <a:lnTo>
                  <a:pt x="2455" y="890"/>
                </a:lnTo>
                <a:lnTo>
                  <a:pt x="2470" y="881"/>
                </a:lnTo>
                <a:lnTo>
                  <a:pt x="2479" y="874"/>
                </a:lnTo>
                <a:lnTo>
                  <a:pt x="2481" y="871"/>
                </a:lnTo>
                <a:lnTo>
                  <a:pt x="2481" y="868"/>
                </a:lnTo>
                <a:lnTo>
                  <a:pt x="2479" y="867"/>
                </a:lnTo>
                <a:lnTo>
                  <a:pt x="2477" y="865"/>
                </a:lnTo>
                <a:lnTo>
                  <a:pt x="2464" y="863"/>
                </a:lnTo>
                <a:lnTo>
                  <a:pt x="2464" y="863"/>
                </a:lnTo>
                <a:lnTo>
                  <a:pt x="2457" y="864"/>
                </a:lnTo>
                <a:lnTo>
                  <a:pt x="2444" y="867"/>
                </a:lnTo>
                <a:lnTo>
                  <a:pt x="2401" y="879"/>
                </a:lnTo>
                <a:lnTo>
                  <a:pt x="2340" y="901"/>
                </a:lnTo>
                <a:lnTo>
                  <a:pt x="2263" y="929"/>
                </a:lnTo>
                <a:lnTo>
                  <a:pt x="2074" y="997"/>
                </a:lnTo>
                <a:lnTo>
                  <a:pt x="1862" y="1077"/>
                </a:lnTo>
                <a:lnTo>
                  <a:pt x="1652" y="1157"/>
                </a:lnTo>
                <a:lnTo>
                  <a:pt x="1470" y="1227"/>
                </a:lnTo>
                <a:lnTo>
                  <a:pt x="1344" y="1276"/>
                </a:lnTo>
                <a:lnTo>
                  <a:pt x="1297" y="1294"/>
                </a:lnTo>
                <a:lnTo>
                  <a:pt x="1297" y="1294"/>
                </a:lnTo>
                <a:lnTo>
                  <a:pt x="1332" y="1278"/>
                </a:lnTo>
                <a:lnTo>
                  <a:pt x="1418" y="1230"/>
                </a:lnTo>
                <a:lnTo>
                  <a:pt x="1679" y="1087"/>
                </a:lnTo>
                <a:lnTo>
                  <a:pt x="1946" y="938"/>
                </a:lnTo>
                <a:lnTo>
                  <a:pt x="2038" y="886"/>
                </a:lnTo>
                <a:lnTo>
                  <a:pt x="2081" y="860"/>
                </a:lnTo>
                <a:lnTo>
                  <a:pt x="2081" y="860"/>
                </a:lnTo>
                <a:lnTo>
                  <a:pt x="2116" y="837"/>
                </a:lnTo>
                <a:lnTo>
                  <a:pt x="2138" y="823"/>
                </a:lnTo>
                <a:lnTo>
                  <a:pt x="2158" y="808"/>
                </a:lnTo>
                <a:lnTo>
                  <a:pt x="2166" y="801"/>
                </a:lnTo>
                <a:lnTo>
                  <a:pt x="2173" y="794"/>
                </a:lnTo>
                <a:lnTo>
                  <a:pt x="2178" y="787"/>
                </a:lnTo>
                <a:lnTo>
                  <a:pt x="2181" y="780"/>
                </a:lnTo>
                <a:lnTo>
                  <a:pt x="2181" y="775"/>
                </a:lnTo>
                <a:lnTo>
                  <a:pt x="2178" y="771"/>
                </a:lnTo>
                <a:lnTo>
                  <a:pt x="2173" y="767"/>
                </a:lnTo>
                <a:lnTo>
                  <a:pt x="2162" y="764"/>
                </a:lnTo>
                <a:lnTo>
                  <a:pt x="2162" y="764"/>
                </a:lnTo>
                <a:lnTo>
                  <a:pt x="2159" y="762"/>
                </a:lnTo>
                <a:lnTo>
                  <a:pt x="2154" y="764"/>
                </a:lnTo>
                <a:lnTo>
                  <a:pt x="2140" y="768"/>
                </a:lnTo>
                <a:lnTo>
                  <a:pt x="2121" y="776"/>
                </a:lnTo>
                <a:lnTo>
                  <a:pt x="2097" y="786"/>
                </a:lnTo>
                <a:lnTo>
                  <a:pt x="2037" y="816"/>
                </a:lnTo>
                <a:lnTo>
                  <a:pt x="1962" y="856"/>
                </a:lnTo>
                <a:lnTo>
                  <a:pt x="1877" y="903"/>
                </a:lnTo>
                <a:lnTo>
                  <a:pt x="1784" y="955"/>
                </a:lnTo>
                <a:lnTo>
                  <a:pt x="1582" y="1072"/>
                </a:lnTo>
                <a:lnTo>
                  <a:pt x="1202" y="1291"/>
                </a:lnTo>
                <a:lnTo>
                  <a:pt x="1072" y="1366"/>
                </a:lnTo>
                <a:lnTo>
                  <a:pt x="1032" y="1388"/>
                </a:lnTo>
                <a:lnTo>
                  <a:pt x="1020" y="1395"/>
                </a:lnTo>
                <a:lnTo>
                  <a:pt x="1011" y="1397"/>
                </a:lnTo>
                <a:lnTo>
                  <a:pt x="1011" y="1397"/>
                </a:lnTo>
                <a:lnTo>
                  <a:pt x="987" y="1404"/>
                </a:lnTo>
                <a:lnTo>
                  <a:pt x="949" y="1418"/>
                </a:lnTo>
                <a:lnTo>
                  <a:pt x="859" y="1454"/>
                </a:lnTo>
                <a:lnTo>
                  <a:pt x="742" y="1502"/>
                </a:lnTo>
                <a:lnTo>
                  <a:pt x="742" y="1502"/>
                </a:lnTo>
                <a:lnTo>
                  <a:pt x="771" y="1473"/>
                </a:lnTo>
                <a:lnTo>
                  <a:pt x="804" y="1443"/>
                </a:lnTo>
                <a:lnTo>
                  <a:pt x="845" y="1406"/>
                </a:lnTo>
                <a:lnTo>
                  <a:pt x="892" y="1364"/>
                </a:lnTo>
                <a:lnTo>
                  <a:pt x="943" y="1323"/>
                </a:lnTo>
                <a:lnTo>
                  <a:pt x="992" y="1283"/>
                </a:lnTo>
                <a:lnTo>
                  <a:pt x="1017" y="1265"/>
                </a:lnTo>
                <a:lnTo>
                  <a:pt x="1040" y="1250"/>
                </a:lnTo>
                <a:lnTo>
                  <a:pt x="1040" y="1250"/>
                </a:lnTo>
                <a:lnTo>
                  <a:pt x="1070" y="1230"/>
                </a:lnTo>
                <a:lnTo>
                  <a:pt x="1114" y="1199"/>
                </a:lnTo>
                <a:lnTo>
                  <a:pt x="1234" y="1111"/>
                </a:lnTo>
                <a:lnTo>
                  <a:pt x="1381" y="1000"/>
                </a:lnTo>
                <a:lnTo>
                  <a:pt x="1542" y="876"/>
                </a:lnTo>
                <a:lnTo>
                  <a:pt x="1699" y="751"/>
                </a:lnTo>
                <a:lnTo>
                  <a:pt x="1770" y="692"/>
                </a:lnTo>
                <a:lnTo>
                  <a:pt x="1835" y="639"/>
                </a:lnTo>
                <a:lnTo>
                  <a:pt x="1891" y="589"/>
                </a:lnTo>
                <a:lnTo>
                  <a:pt x="1936" y="548"/>
                </a:lnTo>
                <a:lnTo>
                  <a:pt x="1969" y="516"/>
                </a:lnTo>
                <a:lnTo>
                  <a:pt x="1980" y="503"/>
                </a:lnTo>
                <a:lnTo>
                  <a:pt x="1987" y="493"/>
                </a:lnTo>
                <a:lnTo>
                  <a:pt x="1987" y="493"/>
                </a:lnTo>
                <a:lnTo>
                  <a:pt x="2020" y="434"/>
                </a:lnTo>
                <a:lnTo>
                  <a:pt x="2034" y="411"/>
                </a:lnTo>
                <a:lnTo>
                  <a:pt x="2042" y="390"/>
                </a:lnTo>
                <a:lnTo>
                  <a:pt x="2045" y="382"/>
                </a:lnTo>
                <a:lnTo>
                  <a:pt x="2046" y="375"/>
                </a:lnTo>
                <a:lnTo>
                  <a:pt x="2046" y="369"/>
                </a:lnTo>
                <a:lnTo>
                  <a:pt x="2044" y="364"/>
                </a:lnTo>
                <a:lnTo>
                  <a:pt x="2039" y="360"/>
                </a:lnTo>
                <a:lnTo>
                  <a:pt x="2034" y="358"/>
                </a:lnTo>
                <a:lnTo>
                  <a:pt x="2026" y="357"/>
                </a:lnTo>
                <a:lnTo>
                  <a:pt x="2016" y="357"/>
                </a:lnTo>
                <a:lnTo>
                  <a:pt x="2016" y="357"/>
                </a:lnTo>
                <a:lnTo>
                  <a:pt x="2009" y="360"/>
                </a:lnTo>
                <a:lnTo>
                  <a:pt x="1998" y="364"/>
                </a:lnTo>
                <a:lnTo>
                  <a:pt x="1971" y="380"/>
                </a:lnTo>
                <a:lnTo>
                  <a:pt x="1935" y="405"/>
                </a:lnTo>
                <a:lnTo>
                  <a:pt x="1891" y="438"/>
                </a:lnTo>
                <a:lnTo>
                  <a:pt x="1842" y="477"/>
                </a:lnTo>
                <a:lnTo>
                  <a:pt x="1787" y="521"/>
                </a:lnTo>
                <a:lnTo>
                  <a:pt x="1668" y="617"/>
                </a:lnTo>
                <a:lnTo>
                  <a:pt x="1550" y="716"/>
                </a:lnTo>
                <a:lnTo>
                  <a:pt x="1442" y="809"/>
                </a:lnTo>
                <a:lnTo>
                  <a:pt x="1300" y="931"/>
                </a:lnTo>
                <a:lnTo>
                  <a:pt x="1300" y="931"/>
                </a:lnTo>
                <a:lnTo>
                  <a:pt x="1261" y="964"/>
                </a:lnTo>
                <a:lnTo>
                  <a:pt x="1213" y="1002"/>
                </a:lnTo>
                <a:lnTo>
                  <a:pt x="1163" y="1041"/>
                </a:lnTo>
                <a:lnTo>
                  <a:pt x="1110" y="1081"/>
                </a:lnTo>
                <a:lnTo>
                  <a:pt x="1064" y="1116"/>
                </a:lnTo>
                <a:lnTo>
                  <a:pt x="1024" y="1143"/>
                </a:lnTo>
                <a:lnTo>
                  <a:pt x="998" y="1160"/>
                </a:lnTo>
                <a:lnTo>
                  <a:pt x="991" y="1164"/>
                </a:lnTo>
                <a:lnTo>
                  <a:pt x="989" y="1164"/>
                </a:lnTo>
                <a:lnTo>
                  <a:pt x="988" y="1164"/>
                </a:lnTo>
                <a:lnTo>
                  <a:pt x="988" y="1164"/>
                </a:lnTo>
                <a:lnTo>
                  <a:pt x="982" y="1146"/>
                </a:lnTo>
                <a:lnTo>
                  <a:pt x="969" y="1103"/>
                </a:lnTo>
                <a:lnTo>
                  <a:pt x="947" y="1044"/>
                </a:lnTo>
                <a:lnTo>
                  <a:pt x="922" y="975"/>
                </a:lnTo>
                <a:lnTo>
                  <a:pt x="893" y="904"/>
                </a:lnTo>
                <a:lnTo>
                  <a:pt x="867" y="838"/>
                </a:lnTo>
                <a:lnTo>
                  <a:pt x="842" y="783"/>
                </a:lnTo>
                <a:lnTo>
                  <a:pt x="831" y="762"/>
                </a:lnTo>
                <a:lnTo>
                  <a:pt x="823" y="747"/>
                </a:lnTo>
                <a:lnTo>
                  <a:pt x="823" y="747"/>
                </a:lnTo>
                <a:lnTo>
                  <a:pt x="805" y="723"/>
                </a:lnTo>
                <a:lnTo>
                  <a:pt x="782" y="698"/>
                </a:lnTo>
                <a:lnTo>
                  <a:pt x="756" y="673"/>
                </a:lnTo>
                <a:lnTo>
                  <a:pt x="725" y="648"/>
                </a:lnTo>
                <a:lnTo>
                  <a:pt x="691" y="624"/>
                </a:lnTo>
                <a:lnTo>
                  <a:pt x="655" y="603"/>
                </a:lnTo>
                <a:lnTo>
                  <a:pt x="637" y="593"/>
                </a:lnTo>
                <a:lnTo>
                  <a:pt x="618" y="584"/>
                </a:lnTo>
                <a:lnTo>
                  <a:pt x="599" y="577"/>
                </a:lnTo>
                <a:lnTo>
                  <a:pt x="580" y="570"/>
                </a:lnTo>
                <a:lnTo>
                  <a:pt x="580" y="570"/>
                </a:lnTo>
                <a:lnTo>
                  <a:pt x="515" y="549"/>
                </a:lnTo>
                <a:lnTo>
                  <a:pt x="478" y="538"/>
                </a:lnTo>
                <a:lnTo>
                  <a:pt x="456" y="533"/>
                </a:lnTo>
                <a:lnTo>
                  <a:pt x="456" y="533"/>
                </a:lnTo>
                <a:lnTo>
                  <a:pt x="422" y="474"/>
                </a:lnTo>
                <a:lnTo>
                  <a:pt x="385" y="411"/>
                </a:lnTo>
                <a:lnTo>
                  <a:pt x="339" y="336"/>
                </a:lnTo>
                <a:lnTo>
                  <a:pt x="290" y="258"/>
                </a:lnTo>
                <a:lnTo>
                  <a:pt x="239" y="183"/>
                </a:lnTo>
                <a:lnTo>
                  <a:pt x="214" y="148"/>
                </a:lnTo>
                <a:lnTo>
                  <a:pt x="191" y="118"/>
                </a:lnTo>
                <a:lnTo>
                  <a:pt x="169" y="92"/>
                </a:lnTo>
                <a:lnTo>
                  <a:pt x="150" y="73"/>
                </a:lnTo>
                <a:lnTo>
                  <a:pt x="150" y="73"/>
                </a:lnTo>
                <a:lnTo>
                  <a:pt x="115" y="42"/>
                </a:lnTo>
                <a:lnTo>
                  <a:pt x="100" y="30"/>
                </a:lnTo>
                <a:lnTo>
                  <a:pt x="86" y="20"/>
                </a:lnTo>
                <a:lnTo>
                  <a:pt x="74" y="12"/>
                </a:lnTo>
                <a:lnTo>
                  <a:pt x="63" y="5"/>
                </a:lnTo>
                <a:lnTo>
                  <a:pt x="52" y="2"/>
                </a:lnTo>
                <a:lnTo>
                  <a:pt x="42" y="0"/>
                </a:lnTo>
                <a:lnTo>
                  <a:pt x="34" y="0"/>
                </a:lnTo>
                <a:lnTo>
                  <a:pt x="26" y="2"/>
                </a:lnTo>
                <a:lnTo>
                  <a:pt x="20" y="5"/>
                </a:lnTo>
                <a:lnTo>
                  <a:pt x="15" y="12"/>
                </a:lnTo>
                <a:lnTo>
                  <a:pt x="9" y="19"/>
                </a:lnTo>
                <a:lnTo>
                  <a:pt x="5" y="29"/>
                </a:lnTo>
                <a:lnTo>
                  <a:pt x="2" y="41"/>
                </a:lnTo>
                <a:lnTo>
                  <a:pt x="0" y="53"/>
                </a:lnTo>
                <a:lnTo>
                  <a:pt x="0" y="53"/>
                </a:lnTo>
                <a:lnTo>
                  <a:pt x="0" y="62"/>
                </a:lnTo>
                <a:lnTo>
                  <a:pt x="1" y="73"/>
                </a:lnTo>
                <a:lnTo>
                  <a:pt x="7" y="97"/>
                </a:lnTo>
                <a:lnTo>
                  <a:pt x="18" y="130"/>
                </a:lnTo>
                <a:lnTo>
                  <a:pt x="33" y="167"/>
                </a:lnTo>
                <a:lnTo>
                  <a:pt x="51" y="210"/>
                </a:lnTo>
                <a:lnTo>
                  <a:pt x="71" y="254"/>
                </a:lnTo>
                <a:lnTo>
                  <a:pt x="117" y="352"/>
                </a:lnTo>
                <a:lnTo>
                  <a:pt x="210" y="540"/>
                </a:lnTo>
                <a:lnTo>
                  <a:pt x="246" y="614"/>
                </a:lnTo>
                <a:lnTo>
                  <a:pt x="258" y="644"/>
                </a:lnTo>
                <a:lnTo>
                  <a:pt x="268" y="666"/>
                </a:lnTo>
                <a:lnTo>
                  <a:pt x="268" y="666"/>
                </a:lnTo>
                <a:lnTo>
                  <a:pt x="276" y="690"/>
                </a:lnTo>
                <a:lnTo>
                  <a:pt x="290" y="724"/>
                </a:lnTo>
                <a:lnTo>
                  <a:pt x="328" y="812"/>
                </a:lnTo>
                <a:lnTo>
                  <a:pt x="378" y="922"/>
                </a:lnTo>
                <a:lnTo>
                  <a:pt x="431" y="1040"/>
                </a:lnTo>
                <a:lnTo>
                  <a:pt x="584" y="1374"/>
                </a:lnTo>
                <a:lnTo>
                  <a:pt x="584" y="1374"/>
                </a:lnTo>
                <a:lnTo>
                  <a:pt x="589" y="1382"/>
                </a:lnTo>
                <a:lnTo>
                  <a:pt x="595" y="1392"/>
                </a:lnTo>
                <a:lnTo>
                  <a:pt x="609" y="1408"/>
                </a:lnTo>
                <a:lnTo>
                  <a:pt x="625" y="1426"/>
                </a:lnTo>
                <a:lnTo>
                  <a:pt x="643" y="1441"/>
                </a:lnTo>
                <a:lnTo>
                  <a:pt x="670" y="1463"/>
                </a:lnTo>
                <a:lnTo>
                  <a:pt x="677" y="1470"/>
                </a:lnTo>
                <a:lnTo>
                  <a:pt x="679" y="1473"/>
                </a:lnTo>
                <a:lnTo>
                  <a:pt x="679" y="1473"/>
                </a:lnTo>
                <a:lnTo>
                  <a:pt x="679" y="1473"/>
                </a:lnTo>
                <a:lnTo>
                  <a:pt x="666" y="1476"/>
                </a:lnTo>
                <a:lnTo>
                  <a:pt x="646" y="1484"/>
                </a:lnTo>
                <a:lnTo>
                  <a:pt x="618" y="1493"/>
                </a:lnTo>
                <a:lnTo>
                  <a:pt x="618" y="14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id="{C558272B-94AF-40F0-8E27-603A80587FE1}"/>
              </a:ext>
            </a:extLst>
          </p:cNvPr>
          <p:cNvSpPr>
            <a:spLocks noEditPoints="1"/>
          </p:cNvSpPr>
          <p:nvPr/>
        </p:nvSpPr>
        <p:spPr bwMode="auto">
          <a:xfrm>
            <a:off x="6609104" y="4046407"/>
            <a:ext cx="2661751" cy="2109017"/>
          </a:xfrm>
          <a:custGeom>
            <a:avLst/>
            <a:gdLst>
              <a:gd name="T0" fmla="*/ 683 w 1358"/>
              <a:gd name="T1" fmla="*/ 725 h 1076"/>
              <a:gd name="T2" fmla="*/ 688 w 1358"/>
              <a:gd name="T3" fmla="*/ 1073 h 1076"/>
              <a:gd name="T4" fmla="*/ 704 w 1358"/>
              <a:gd name="T5" fmla="*/ 1054 h 1076"/>
              <a:gd name="T6" fmla="*/ 711 w 1358"/>
              <a:gd name="T7" fmla="*/ 765 h 1076"/>
              <a:gd name="T8" fmla="*/ 714 w 1358"/>
              <a:gd name="T9" fmla="*/ 435 h 1076"/>
              <a:gd name="T10" fmla="*/ 767 w 1358"/>
              <a:gd name="T11" fmla="*/ 375 h 1076"/>
              <a:gd name="T12" fmla="*/ 1047 w 1358"/>
              <a:gd name="T13" fmla="*/ 529 h 1076"/>
              <a:gd name="T14" fmla="*/ 1227 w 1358"/>
              <a:gd name="T15" fmla="*/ 539 h 1076"/>
              <a:gd name="T16" fmla="*/ 1352 w 1358"/>
              <a:gd name="T17" fmla="*/ 464 h 1076"/>
              <a:gd name="T18" fmla="*/ 1345 w 1358"/>
              <a:gd name="T19" fmla="*/ 422 h 1076"/>
              <a:gd name="T20" fmla="*/ 1049 w 1358"/>
              <a:gd name="T21" fmla="*/ 396 h 1076"/>
              <a:gd name="T22" fmla="*/ 792 w 1358"/>
              <a:gd name="T23" fmla="*/ 333 h 1076"/>
              <a:gd name="T24" fmla="*/ 1007 w 1358"/>
              <a:gd name="T25" fmla="*/ 307 h 1076"/>
              <a:gd name="T26" fmla="*/ 1154 w 1358"/>
              <a:gd name="T27" fmla="*/ 285 h 1076"/>
              <a:gd name="T28" fmla="*/ 1263 w 1358"/>
              <a:gd name="T29" fmla="*/ 220 h 1076"/>
              <a:gd name="T30" fmla="*/ 1305 w 1358"/>
              <a:gd name="T31" fmla="*/ 134 h 1076"/>
              <a:gd name="T32" fmla="*/ 1271 w 1358"/>
              <a:gd name="T33" fmla="*/ 82 h 1076"/>
              <a:gd name="T34" fmla="*/ 1185 w 1358"/>
              <a:gd name="T35" fmla="*/ 81 h 1076"/>
              <a:gd name="T36" fmla="*/ 1009 w 1358"/>
              <a:gd name="T37" fmla="*/ 171 h 1076"/>
              <a:gd name="T38" fmla="*/ 808 w 1358"/>
              <a:gd name="T39" fmla="*/ 220 h 1076"/>
              <a:gd name="T40" fmla="*/ 776 w 1358"/>
              <a:gd name="T41" fmla="*/ 183 h 1076"/>
              <a:gd name="T42" fmla="*/ 866 w 1358"/>
              <a:gd name="T43" fmla="*/ 35 h 1076"/>
              <a:gd name="T44" fmla="*/ 894 w 1358"/>
              <a:gd name="T45" fmla="*/ 3 h 1076"/>
              <a:gd name="T46" fmla="*/ 866 w 1358"/>
              <a:gd name="T47" fmla="*/ 18 h 1076"/>
              <a:gd name="T48" fmla="*/ 813 w 1358"/>
              <a:gd name="T49" fmla="*/ 150 h 1076"/>
              <a:gd name="T50" fmla="*/ 704 w 1358"/>
              <a:gd name="T51" fmla="*/ 184 h 1076"/>
              <a:gd name="T52" fmla="*/ 724 w 1358"/>
              <a:gd name="T53" fmla="*/ 171 h 1076"/>
              <a:gd name="T54" fmla="*/ 737 w 1358"/>
              <a:gd name="T55" fmla="*/ 129 h 1076"/>
              <a:gd name="T56" fmla="*/ 700 w 1358"/>
              <a:gd name="T57" fmla="*/ 116 h 1076"/>
              <a:gd name="T58" fmla="*/ 680 w 1358"/>
              <a:gd name="T59" fmla="*/ 160 h 1076"/>
              <a:gd name="T60" fmla="*/ 654 w 1358"/>
              <a:gd name="T61" fmla="*/ 168 h 1076"/>
              <a:gd name="T62" fmla="*/ 530 w 1358"/>
              <a:gd name="T63" fmla="*/ 134 h 1076"/>
              <a:gd name="T64" fmla="*/ 502 w 1358"/>
              <a:gd name="T65" fmla="*/ 22 h 1076"/>
              <a:gd name="T66" fmla="*/ 492 w 1358"/>
              <a:gd name="T67" fmla="*/ 3 h 1076"/>
              <a:gd name="T68" fmla="*/ 479 w 1358"/>
              <a:gd name="T69" fmla="*/ 19 h 1076"/>
              <a:gd name="T70" fmla="*/ 497 w 1358"/>
              <a:gd name="T71" fmla="*/ 43 h 1076"/>
              <a:gd name="T72" fmla="*/ 530 w 1358"/>
              <a:gd name="T73" fmla="*/ 150 h 1076"/>
              <a:gd name="T74" fmla="*/ 509 w 1358"/>
              <a:gd name="T75" fmla="*/ 184 h 1076"/>
              <a:gd name="T76" fmla="*/ 185 w 1358"/>
              <a:gd name="T77" fmla="*/ 142 h 1076"/>
              <a:gd name="T78" fmla="*/ 47 w 1358"/>
              <a:gd name="T79" fmla="*/ 163 h 1076"/>
              <a:gd name="T80" fmla="*/ 41 w 1358"/>
              <a:gd name="T81" fmla="*/ 209 h 1076"/>
              <a:gd name="T82" fmla="*/ 128 w 1358"/>
              <a:gd name="T83" fmla="*/ 275 h 1076"/>
              <a:gd name="T84" fmla="*/ 319 w 1358"/>
              <a:gd name="T85" fmla="*/ 270 h 1076"/>
              <a:gd name="T86" fmla="*/ 638 w 1358"/>
              <a:gd name="T87" fmla="*/ 273 h 1076"/>
              <a:gd name="T88" fmla="*/ 458 w 1358"/>
              <a:gd name="T89" fmla="*/ 357 h 1076"/>
              <a:gd name="T90" fmla="*/ 107 w 1358"/>
              <a:gd name="T91" fmla="*/ 409 h 1076"/>
              <a:gd name="T92" fmla="*/ 2 w 1358"/>
              <a:gd name="T93" fmla="*/ 440 h 1076"/>
              <a:gd name="T94" fmla="*/ 60 w 1358"/>
              <a:gd name="T95" fmla="*/ 495 h 1076"/>
              <a:gd name="T96" fmla="*/ 258 w 1358"/>
              <a:gd name="T97" fmla="*/ 549 h 1076"/>
              <a:gd name="T98" fmla="*/ 408 w 1358"/>
              <a:gd name="T99" fmla="*/ 513 h 1076"/>
              <a:gd name="T100" fmla="*/ 636 w 1358"/>
              <a:gd name="T101" fmla="*/ 335 h 1076"/>
              <a:gd name="T102" fmla="*/ 653 w 1358"/>
              <a:gd name="T103" fmla="*/ 450 h 1076"/>
              <a:gd name="T104" fmla="*/ 635 w 1358"/>
              <a:gd name="T105" fmla="*/ 115 h 1076"/>
              <a:gd name="T106" fmla="*/ 602 w 1358"/>
              <a:gd name="T107" fmla="*/ 141 h 1076"/>
              <a:gd name="T108" fmla="*/ 623 w 1358"/>
              <a:gd name="T109" fmla="*/ 176 h 1076"/>
              <a:gd name="T110" fmla="*/ 657 w 1358"/>
              <a:gd name="T111" fmla="*/ 163 h 1076"/>
              <a:gd name="T112" fmla="*/ 654 w 1358"/>
              <a:gd name="T113" fmla="*/ 121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58" h="1076">
                <a:moveTo>
                  <a:pt x="675" y="471"/>
                </a:moveTo>
                <a:lnTo>
                  <a:pt x="675" y="471"/>
                </a:lnTo>
                <a:lnTo>
                  <a:pt x="678" y="527"/>
                </a:lnTo>
                <a:lnTo>
                  <a:pt x="682" y="594"/>
                </a:lnTo>
                <a:lnTo>
                  <a:pt x="683" y="662"/>
                </a:lnTo>
                <a:lnTo>
                  <a:pt x="683" y="725"/>
                </a:lnTo>
                <a:lnTo>
                  <a:pt x="683" y="725"/>
                </a:lnTo>
                <a:lnTo>
                  <a:pt x="680" y="832"/>
                </a:lnTo>
                <a:lnTo>
                  <a:pt x="677" y="945"/>
                </a:lnTo>
                <a:lnTo>
                  <a:pt x="677" y="995"/>
                </a:lnTo>
                <a:lnTo>
                  <a:pt x="680" y="1036"/>
                </a:lnTo>
                <a:lnTo>
                  <a:pt x="682" y="1052"/>
                </a:lnTo>
                <a:lnTo>
                  <a:pt x="685" y="1065"/>
                </a:lnTo>
                <a:lnTo>
                  <a:pt x="688" y="1073"/>
                </a:lnTo>
                <a:lnTo>
                  <a:pt x="690" y="1076"/>
                </a:lnTo>
                <a:lnTo>
                  <a:pt x="693" y="1076"/>
                </a:lnTo>
                <a:lnTo>
                  <a:pt x="693" y="1076"/>
                </a:lnTo>
                <a:lnTo>
                  <a:pt x="695" y="1076"/>
                </a:lnTo>
                <a:lnTo>
                  <a:pt x="698" y="1075"/>
                </a:lnTo>
                <a:lnTo>
                  <a:pt x="701" y="1067"/>
                </a:lnTo>
                <a:lnTo>
                  <a:pt x="704" y="1054"/>
                </a:lnTo>
                <a:lnTo>
                  <a:pt x="708" y="1037"/>
                </a:lnTo>
                <a:lnTo>
                  <a:pt x="711" y="992"/>
                </a:lnTo>
                <a:lnTo>
                  <a:pt x="712" y="939"/>
                </a:lnTo>
                <a:lnTo>
                  <a:pt x="712" y="882"/>
                </a:lnTo>
                <a:lnTo>
                  <a:pt x="712" y="832"/>
                </a:lnTo>
                <a:lnTo>
                  <a:pt x="711" y="765"/>
                </a:lnTo>
                <a:lnTo>
                  <a:pt x="711" y="765"/>
                </a:lnTo>
                <a:lnTo>
                  <a:pt x="703" y="626"/>
                </a:lnTo>
                <a:lnTo>
                  <a:pt x="700" y="536"/>
                </a:lnTo>
                <a:lnTo>
                  <a:pt x="696" y="468"/>
                </a:lnTo>
                <a:lnTo>
                  <a:pt x="696" y="464"/>
                </a:lnTo>
                <a:lnTo>
                  <a:pt x="696" y="464"/>
                </a:lnTo>
                <a:lnTo>
                  <a:pt x="706" y="453"/>
                </a:lnTo>
                <a:lnTo>
                  <a:pt x="714" y="435"/>
                </a:lnTo>
                <a:lnTo>
                  <a:pt x="714" y="435"/>
                </a:lnTo>
                <a:lnTo>
                  <a:pt x="719" y="421"/>
                </a:lnTo>
                <a:lnTo>
                  <a:pt x="722" y="398"/>
                </a:lnTo>
                <a:lnTo>
                  <a:pt x="722" y="374"/>
                </a:lnTo>
                <a:lnTo>
                  <a:pt x="722" y="346"/>
                </a:lnTo>
                <a:lnTo>
                  <a:pt x="722" y="346"/>
                </a:lnTo>
                <a:lnTo>
                  <a:pt x="767" y="375"/>
                </a:lnTo>
                <a:lnTo>
                  <a:pt x="832" y="419"/>
                </a:lnTo>
                <a:lnTo>
                  <a:pt x="907" y="464"/>
                </a:lnTo>
                <a:lnTo>
                  <a:pt x="942" y="484"/>
                </a:lnTo>
                <a:lnTo>
                  <a:pt x="976" y="502"/>
                </a:lnTo>
                <a:lnTo>
                  <a:pt x="976" y="502"/>
                </a:lnTo>
                <a:lnTo>
                  <a:pt x="1013" y="518"/>
                </a:lnTo>
                <a:lnTo>
                  <a:pt x="1047" y="529"/>
                </a:lnTo>
                <a:lnTo>
                  <a:pt x="1081" y="539"/>
                </a:lnTo>
                <a:lnTo>
                  <a:pt x="1112" y="545"/>
                </a:lnTo>
                <a:lnTo>
                  <a:pt x="1143" y="547"/>
                </a:lnTo>
                <a:lnTo>
                  <a:pt x="1172" y="547"/>
                </a:lnTo>
                <a:lnTo>
                  <a:pt x="1200" y="545"/>
                </a:lnTo>
                <a:lnTo>
                  <a:pt x="1227" y="539"/>
                </a:lnTo>
                <a:lnTo>
                  <a:pt x="1227" y="539"/>
                </a:lnTo>
                <a:lnTo>
                  <a:pt x="1255" y="531"/>
                </a:lnTo>
                <a:lnTo>
                  <a:pt x="1282" y="519"/>
                </a:lnTo>
                <a:lnTo>
                  <a:pt x="1306" y="505"/>
                </a:lnTo>
                <a:lnTo>
                  <a:pt x="1329" y="489"/>
                </a:lnTo>
                <a:lnTo>
                  <a:pt x="1337" y="481"/>
                </a:lnTo>
                <a:lnTo>
                  <a:pt x="1345" y="472"/>
                </a:lnTo>
                <a:lnTo>
                  <a:pt x="1352" y="464"/>
                </a:lnTo>
                <a:lnTo>
                  <a:pt x="1357" y="456"/>
                </a:lnTo>
                <a:lnTo>
                  <a:pt x="1358" y="448"/>
                </a:lnTo>
                <a:lnTo>
                  <a:pt x="1358" y="440"/>
                </a:lnTo>
                <a:lnTo>
                  <a:pt x="1357" y="434"/>
                </a:lnTo>
                <a:lnTo>
                  <a:pt x="1352" y="427"/>
                </a:lnTo>
                <a:lnTo>
                  <a:pt x="1352" y="427"/>
                </a:lnTo>
                <a:lnTo>
                  <a:pt x="1345" y="422"/>
                </a:lnTo>
                <a:lnTo>
                  <a:pt x="1336" y="419"/>
                </a:lnTo>
                <a:lnTo>
                  <a:pt x="1323" y="417"/>
                </a:lnTo>
                <a:lnTo>
                  <a:pt x="1306" y="414"/>
                </a:lnTo>
                <a:lnTo>
                  <a:pt x="1266" y="411"/>
                </a:lnTo>
                <a:lnTo>
                  <a:pt x="1217" y="408"/>
                </a:lnTo>
                <a:lnTo>
                  <a:pt x="1106" y="401"/>
                </a:lnTo>
                <a:lnTo>
                  <a:pt x="1049" y="396"/>
                </a:lnTo>
                <a:lnTo>
                  <a:pt x="996" y="391"/>
                </a:lnTo>
                <a:lnTo>
                  <a:pt x="996" y="391"/>
                </a:lnTo>
                <a:lnTo>
                  <a:pt x="952" y="383"/>
                </a:lnTo>
                <a:lnTo>
                  <a:pt x="908" y="374"/>
                </a:lnTo>
                <a:lnTo>
                  <a:pt x="866" y="361"/>
                </a:lnTo>
                <a:lnTo>
                  <a:pt x="827" y="348"/>
                </a:lnTo>
                <a:lnTo>
                  <a:pt x="792" y="333"/>
                </a:lnTo>
                <a:lnTo>
                  <a:pt x="761" y="322"/>
                </a:lnTo>
                <a:lnTo>
                  <a:pt x="721" y="302"/>
                </a:lnTo>
                <a:lnTo>
                  <a:pt x="721" y="302"/>
                </a:lnTo>
                <a:lnTo>
                  <a:pt x="719" y="280"/>
                </a:lnTo>
                <a:lnTo>
                  <a:pt x="986" y="306"/>
                </a:lnTo>
                <a:lnTo>
                  <a:pt x="986" y="306"/>
                </a:lnTo>
                <a:lnTo>
                  <a:pt x="1007" y="307"/>
                </a:lnTo>
                <a:lnTo>
                  <a:pt x="1028" y="307"/>
                </a:lnTo>
                <a:lnTo>
                  <a:pt x="1049" y="307"/>
                </a:lnTo>
                <a:lnTo>
                  <a:pt x="1070" y="304"/>
                </a:lnTo>
                <a:lnTo>
                  <a:pt x="1091" y="301"/>
                </a:lnTo>
                <a:lnTo>
                  <a:pt x="1112" y="296"/>
                </a:lnTo>
                <a:lnTo>
                  <a:pt x="1133" y="291"/>
                </a:lnTo>
                <a:lnTo>
                  <a:pt x="1154" y="285"/>
                </a:lnTo>
                <a:lnTo>
                  <a:pt x="1174" y="277"/>
                </a:lnTo>
                <a:lnTo>
                  <a:pt x="1191" y="268"/>
                </a:lnTo>
                <a:lnTo>
                  <a:pt x="1209" y="260"/>
                </a:lnTo>
                <a:lnTo>
                  <a:pt x="1224" y="251"/>
                </a:lnTo>
                <a:lnTo>
                  <a:pt x="1238" y="241"/>
                </a:lnTo>
                <a:lnTo>
                  <a:pt x="1251" y="231"/>
                </a:lnTo>
                <a:lnTo>
                  <a:pt x="1263" y="220"/>
                </a:lnTo>
                <a:lnTo>
                  <a:pt x="1272" y="209"/>
                </a:lnTo>
                <a:lnTo>
                  <a:pt x="1272" y="209"/>
                </a:lnTo>
                <a:lnTo>
                  <a:pt x="1285" y="186"/>
                </a:lnTo>
                <a:lnTo>
                  <a:pt x="1297" y="165"/>
                </a:lnTo>
                <a:lnTo>
                  <a:pt x="1300" y="154"/>
                </a:lnTo>
                <a:lnTo>
                  <a:pt x="1303" y="144"/>
                </a:lnTo>
                <a:lnTo>
                  <a:pt x="1305" y="134"/>
                </a:lnTo>
                <a:lnTo>
                  <a:pt x="1305" y="124"/>
                </a:lnTo>
                <a:lnTo>
                  <a:pt x="1303" y="116"/>
                </a:lnTo>
                <a:lnTo>
                  <a:pt x="1300" y="108"/>
                </a:lnTo>
                <a:lnTo>
                  <a:pt x="1295" y="102"/>
                </a:lnTo>
                <a:lnTo>
                  <a:pt x="1290" y="94"/>
                </a:lnTo>
                <a:lnTo>
                  <a:pt x="1282" y="89"/>
                </a:lnTo>
                <a:lnTo>
                  <a:pt x="1271" y="82"/>
                </a:lnTo>
                <a:lnTo>
                  <a:pt x="1259" y="79"/>
                </a:lnTo>
                <a:lnTo>
                  <a:pt x="1245" y="74"/>
                </a:lnTo>
                <a:lnTo>
                  <a:pt x="1245" y="74"/>
                </a:lnTo>
                <a:lnTo>
                  <a:pt x="1230" y="73"/>
                </a:lnTo>
                <a:lnTo>
                  <a:pt x="1214" y="74"/>
                </a:lnTo>
                <a:lnTo>
                  <a:pt x="1200" y="76"/>
                </a:lnTo>
                <a:lnTo>
                  <a:pt x="1185" y="81"/>
                </a:lnTo>
                <a:lnTo>
                  <a:pt x="1169" y="86"/>
                </a:lnTo>
                <a:lnTo>
                  <a:pt x="1154" y="94"/>
                </a:lnTo>
                <a:lnTo>
                  <a:pt x="1124" y="110"/>
                </a:lnTo>
                <a:lnTo>
                  <a:pt x="1093" y="129"/>
                </a:lnTo>
                <a:lnTo>
                  <a:pt x="1060" y="147"/>
                </a:lnTo>
                <a:lnTo>
                  <a:pt x="1026" y="165"/>
                </a:lnTo>
                <a:lnTo>
                  <a:pt x="1009" y="171"/>
                </a:lnTo>
                <a:lnTo>
                  <a:pt x="991" y="178"/>
                </a:lnTo>
                <a:lnTo>
                  <a:pt x="991" y="178"/>
                </a:lnTo>
                <a:lnTo>
                  <a:pt x="928" y="196"/>
                </a:lnTo>
                <a:lnTo>
                  <a:pt x="878" y="209"/>
                </a:lnTo>
                <a:lnTo>
                  <a:pt x="855" y="213"/>
                </a:lnTo>
                <a:lnTo>
                  <a:pt x="832" y="217"/>
                </a:lnTo>
                <a:lnTo>
                  <a:pt x="808" y="220"/>
                </a:lnTo>
                <a:lnTo>
                  <a:pt x="782" y="222"/>
                </a:lnTo>
                <a:lnTo>
                  <a:pt x="712" y="226"/>
                </a:lnTo>
                <a:lnTo>
                  <a:pt x="712" y="226"/>
                </a:lnTo>
                <a:lnTo>
                  <a:pt x="711" y="213"/>
                </a:lnTo>
                <a:lnTo>
                  <a:pt x="709" y="210"/>
                </a:lnTo>
                <a:lnTo>
                  <a:pt x="709" y="210"/>
                </a:lnTo>
                <a:lnTo>
                  <a:pt x="776" y="183"/>
                </a:lnTo>
                <a:lnTo>
                  <a:pt x="810" y="168"/>
                </a:lnTo>
                <a:lnTo>
                  <a:pt x="826" y="160"/>
                </a:lnTo>
                <a:lnTo>
                  <a:pt x="826" y="160"/>
                </a:lnTo>
                <a:lnTo>
                  <a:pt x="829" y="154"/>
                </a:lnTo>
                <a:lnTo>
                  <a:pt x="835" y="139"/>
                </a:lnTo>
                <a:lnTo>
                  <a:pt x="848" y="97"/>
                </a:lnTo>
                <a:lnTo>
                  <a:pt x="866" y="35"/>
                </a:lnTo>
                <a:lnTo>
                  <a:pt x="866" y="35"/>
                </a:lnTo>
                <a:lnTo>
                  <a:pt x="868" y="32"/>
                </a:lnTo>
                <a:lnTo>
                  <a:pt x="871" y="29"/>
                </a:lnTo>
                <a:lnTo>
                  <a:pt x="881" y="19"/>
                </a:lnTo>
                <a:lnTo>
                  <a:pt x="890" y="11"/>
                </a:lnTo>
                <a:lnTo>
                  <a:pt x="892" y="6"/>
                </a:lnTo>
                <a:lnTo>
                  <a:pt x="894" y="3"/>
                </a:lnTo>
                <a:lnTo>
                  <a:pt x="894" y="3"/>
                </a:lnTo>
                <a:lnTo>
                  <a:pt x="890" y="3"/>
                </a:lnTo>
                <a:lnTo>
                  <a:pt x="889" y="3"/>
                </a:lnTo>
                <a:lnTo>
                  <a:pt x="881" y="8"/>
                </a:lnTo>
                <a:lnTo>
                  <a:pt x="873" y="14"/>
                </a:lnTo>
                <a:lnTo>
                  <a:pt x="869" y="16"/>
                </a:lnTo>
                <a:lnTo>
                  <a:pt x="866" y="18"/>
                </a:lnTo>
                <a:lnTo>
                  <a:pt x="866" y="18"/>
                </a:lnTo>
                <a:lnTo>
                  <a:pt x="863" y="14"/>
                </a:lnTo>
                <a:lnTo>
                  <a:pt x="860" y="8"/>
                </a:lnTo>
                <a:lnTo>
                  <a:pt x="858" y="0"/>
                </a:lnTo>
                <a:lnTo>
                  <a:pt x="853" y="18"/>
                </a:lnTo>
                <a:lnTo>
                  <a:pt x="853" y="18"/>
                </a:lnTo>
                <a:lnTo>
                  <a:pt x="813" y="150"/>
                </a:lnTo>
                <a:lnTo>
                  <a:pt x="813" y="150"/>
                </a:lnTo>
                <a:lnTo>
                  <a:pt x="810" y="154"/>
                </a:lnTo>
                <a:lnTo>
                  <a:pt x="800" y="157"/>
                </a:lnTo>
                <a:lnTo>
                  <a:pt x="769" y="170"/>
                </a:lnTo>
                <a:lnTo>
                  <a:pt x="706" y="192"/>
                </a:lnTo>
                <a:lnTo>
                  <a:pt x="706" y="192"/>
                </a:lnTo>
                <a:lnTo>
                  <a:pt x="704" y="184"/>
                </a:lnTo>
                <a:lnTo>
                  <a:pt x="701" y="176"/>
                </a:lnTo>
                <a:lnTo>
                  <a:pt x="701" y="176"/>
                </a:lnTo>
                <a:lnTo>
                  <a:pt x="706" y="178"/>
                </a:lnTo>
                <a:lnTo>
                  <a:pt x="706" y="178"/>
                </a:lnTo>
                <a:lnTo>
                  <a:pt x="712" y="176"/>
                </a:lnTo>
                <a:lnTo>
                  <a:pt x="719" y="175"/>
                </a:lnTo>
                <a:lnTo>
                  <a:pt x="724" y="171"/>
                </a:lnTo>
                <a:lnTo>
                  <a:pt x="729" y="168"/>
                </a:lnTo>
                <a:lnTo>
                  <a:pt x="734" y="163"/>
                </a:lnTo>
                <a:lnTo>
                  <a:pt x="735" y="158"/>
                </a:lnTo>
                <a:lnTo>
                  <a:pt x="740" y="145"/>
                </a:lnTo>
                <a:lnTo>
                  <a:pt x="740" y="141"/>
                </a:lnTo>
                <a:lnTo>
                  <a:pt x="738" y="134"/>
                </a:lnTo>
                <a:lnTo>
                  <a:pt x="737" y="129"/>
                </a:lnTo>
                <a:lnTo>
                  <a:pt x="735" y="124"/>
                </a:lnTo>
                <a:lnTo>
                  <a:pt x="730" y="121"/>
                </a:lnTo>
                <a:lnTo>
                  <a:pt x="725" y="118"/>
                </a:lnTo>
                <a:lnTo>
                  <a:pt x="719" y="116"/>
                </a:lnTo>
                <a:lnTo>
                  <a:pt x="711" y="115"/>
                </a:lnTo>
                <a:lnTo>
                  <a:pt x="711" y="115"/>
                </a:lnTo>
                <a:lnTo>
                  <a:pt x="700" y="116"/>
                </a:lnTo>
                <a:lnTo>
                  <a:pt x="691" y="120"/>
                </a:lnTo>
                <a:lnTo>
                  <a:pt x="685" y="124"/>
                </a:lnTo>
                <a:lnTo>
                  <a:pt x="680" y="131"/>
                </a:lnTo>
                <a:lnTo>
                  <a:pt x="678" y="137"/>
                </a:lnTo>
                <a:lnTo>
                  <a:pt x="677" y="145"/>
                </a:lnTo>
                <a:lnTo>
                  <a:pt x="677" y="154"/>
                </a:lnTo>
                <a:lnTo>
                  <a:pt x="680" y="160"/>
                </a:lnTo>
                <a:lnTo>
                  <a:pt x="680" y="160"/>
                </a:lnTo>
                <a:lnTo>
                  <a:pt x="675" y="160"/>
                </a:lnTo>
                <a:lnTo>
                  <a:pt x="675" y="160"/>
                </a:lnTo>
                <a:lnTo>
                  <a:pt x="669" y="160"/>
                </a:lnTo>
                <a:lnTo>
                  <a:pt x="662" y="162"/>
                </a:lnTo>
                <a:lnTo>
                  <a:pt x="657" y="163"/>
                </a:lnTo>
                <a:lnTo>
                  <a:pt x="654" y="168"/>
                </a:lnTo>
                <a:lnTo>
                  <a:pt x="651" y="173"/>
                </a:lnTo>
                <a:lnTo>
                  <a:pt x="648" y="178"/>
                </a:lnTo>
                <a:lnTo>
                  <a:pt x="643" y="191"/>
                </a:lnTo>
                <a:lnTo>
                  <a:pt x="643" y="191"/>
                </a:lnTo>
                <a:lnTo>
                  <a:pt x="577" y="160"/>
                </a:lnTo>
                <a:lnTo>
                  <a:pt x="543" y="142"/>
                </a:lnTo>
                <a:lnTo>
                  <a:pt x="530" y="134"/>
                </a:lnTo>
                <a:lnTo>
                  <a:pt x="523" y="128"/>
                </a:lnTo>
                <a:lnTo>
                  <a:pt x="523" y="128"/>
                </a:lnTo>
                <a:lnTo>
                  <a:pt x="520" y="120"/>
                </a:lnTo>
                <a:lnTo>
                  <a:pt x="517" y="105"/>
                </a:lnTo>
                <a:lnTo>
                  <a:pt x="510" y="68"/>
                </a:lnTo>
                <a:lnTo>
                  <a:pt x="505" y="34"/>
                </a:lnTo>
                <a:lnTo>
                  <a:pt x="502" y="22"/>
                </a:lnTo>
                <a:lnTo>
                  <a:pt x="500" y="18"/>
                </a:lnTo>
                <a:lnTo>
                  <a:pt x="500" y="18"/>
                </a:lnTo>
                <a:lnTo>
                  <a:pt x="499" y="13"/>
                </a:lnTo>
                <a:lnTo>
                  <a:pt x="496" y="8"/>
                </a:lnTo>
                <a:lnTo>
                  <a:pt x="494" y="3"/>
                </a:lnTo>
                <a:lnTo>
                  <a:pt x="492" y="3"/>
                </a:lnTo>
                <a:lnTo>
                  <a:pt x="492" y="3"/>
                </a:lnTo>
                <a:lnTo>
                  <a:pt x="492" y="3"/>
                </a:lnTo>
                <a:lnTo>
                  <a:pt x="489" y="13"/>
                </a:lnTo>
                <a:lnTo>
                  <a:pt x="488" y="18"/>
                </a:lnTo>
                <a:lnTo>
                  <a:pt x="488" y="18"/>
                </a:lnTo>
                <a:lnTo>
                  <a:pt x="483" y="18"/>
                </a:lnTo>
                <a:lnTo>
                  <a:pt x="479" y="18"/>
                </a:lnTo>
                <a:lnTo>
                  <a:pt x="479" y="19"/>
                </a:lnTo>
                <a:lnTo>
                  <a:pt x="479" y="21"/>
                </a:lnTo>
                <a:lnTo>
                  <a:pt x="479" y="21"/>
                </a:lnTo>
                <a:lnTo>
                  <a:pt x="481" y="26"/>
                </a:lnTo>
                <a:lnTo>
                  <a:pt x="484" y="29"/>
                </a:lnTo>
                <a:lnTo>
                  <a:pt x="488" y="31"/>
                </a:lnTo>
                <a:lnTo>
                  <a:pt x="497" y="43"/>
                </a:lnTo>
                <a:lnTo>
                  <a:pt x="497" y="43"/>
                </a:lnTo>
                <a:lnTo>
                  <a:pt x="500" y="87"/>
                </a:lnTo>
                <a:lnTo>
                  <a:pt x="504" y="118"/>
                </a:lnTo>
                <a:lnTo>
                  <a:pt x="507" y="131"/>
                </a:lnTo>
                <a:lnTo>
                  <a:pt x="510" y="137"/>
                </a:lnTo>
                <a:lnTo>
                  <a:pt x="510" y="137"/>
                </a:lnTo>
                <a:lnTo>
                  <a:pt x="517" y="142"/>
                </a:lnTo>
                <a:lnTo>
                  <a:pt x="530" y="150"/>
                </a:lnTo>
                <a:lnTo>
                  <a:pt x="568" y="170"/>
                </a:lnTo>
                <a:lnTo>
                  <a:pt x="641" y="205"/>
                </a:lnTo>
                <a:lnTo>
                  <a:pt x="641" y="205"/>
                </a:lnTo>
                <a:lnTo>
                  <a:pt x="640" y="217"/>
                </a:lnTo>
                <a:lnTo>
                  <a:pt x="640" y="217"/>
                </a:lnTo>
                <a:lnTo>
                  <a:pt x="583" y="202"/>
                </a:lnTo>
                <a:lnTo>
                  <a:pt x="509" y="184"/>
                </a:lnTo>
                <a:lnTo>
                  <a:pt x="429" y="166"/>
                </a:lnTo>
                <a:lnTo>
                  <a:pt x="390" y="160"/>
                </a:lnTo>
                <a:lnTo>
                  <a:pt x="355" y="155"/>
                </a:lnTo>
                <a:lnTo>
                  <a:pt x="355" y="155"/>
                </a:lnTo>
                <a:lnTo>
                  <a:pt x="303" y="149"/>
                </a:lnTo>
                <a:lnTo>
                  <a:pt x="245" y="144"/>
                </a:lnTo>
                <a:lnTo>
                  <a:pt x="185" y="142"/>
                </a:lnTo>
                <a:lnTo>
                  <a:pt x="156" y="142"/>
                </a:lnTo>
                <a:lnTo>
                  <a:pt x="127" y="144"/>
                </a:lnTo>
                <a:lnTo>
                  <a:pt x="102" y="145"/>
                </a:lnTo>
                <a:lnTo>
                  <a:pt x="80" y="150"/>
                </a:lnTo>
                <a:lnTo>
                  <a:pt x="62" y="155"/>
                </a:lnTo>
                <a:lnTo>
                  <a:pt x="54" y="160"/>
                </a:lnTo>
                <a:lnTo>
                  <a:pt x="47" y="163"/>
                </a:lnTo>
                <a:lnTo>
                  <a:pt x="41" y="168"/>
                </a:lnTo>
                <a:lnTo>
                  <a:pt x="38" y="173"/>
                </a:lnTo>
                <a:lnTo>
                  <a:pt x="34" y="179"/>
                </a:lnTo>
                <a:lnTo>
                  <a:pt x="34" y="186"/>
                </a:lnTo>
                <a:lnTo>
                  <a:pt x="34" y="192"/>
                </a:lnTo>
                <a:lnTo>
                  <a:pt x="36" y="200"/>
                </a:lnTo>
                <a:lnTo>
                  <a:pt x="41" y="209"/>
                </a:lnTo>
                <a:lnTo>
                  <a:pt x="47" y="217"/>
                </a:lnTo>
                <a:lnTo>
                  <a:pt x="47" y="217"/>
                </a:lnTo>
                <a:lnTo>
                  <a:pt x="60" y="234"/>
                </a:lnTo>
                <a:lnTo>
                  <a:pt x="76" y="249"/>
                </a:lnTo>
                <a:lnTo>
                  <a:pt x="93" y="259"/>
                </a:lnTo>
                <a:lnTo>
                  <a:pt x="110" y="268"/>
                </a:lnTo>
                <a:lnTo>
                  <a:pt x="128" y="275"/>
                </a:lnTo>
                <a:lnTo>
                  <a:pt x="148" y="278"/>
                </a:lnTo>
                <a:lnTo>
                  <a:pt x="167" y="281"/>
                </a:lnTo>
                <a:lnTo>
                  <a:pt x="188" y="281"/>
                </a:lnTo>
                <a:lnTo>
                  <a:pt x="209" y="281"/>
                </a:lnTo>
                <a:lnTo>
                  <a:pt x="230" y="280"/>
                </a:lnTo>
                <a:lnTo>
                  <a:pt x="274" y="277"/>
                </a:lnTo>
                <a:lnTo>
                  <a:pt x="319" y="270"/>
                </a:lnTo>
                <a:lnTo>
                  <a:pt x="363" y="267"/>
                </a:lnTo>
                <a:lnTo>
                  <a:pt x="363" y="267"/>
                </a:lnTo>
                <a:lnTo>
                  <a:pt x="397" y="265"/>
                </a:lnTo>
                <a:lnTo>
                  <a:pt x="433" y="265"/>
                </a:lnTo>
                <a:lnTo>
                  <a:pt x="509" y="265"/>
                </a:lnTo>
                <a:lnTo>
                  <a:pt x="580" y="268"/>
                </a:lnTo>
                <a:lnTo>
                  <a:pt x="638" y="273"/>
                </a:lnTo>
                <a:lnTo>
                  <a:pt x="638" y="273"/>
                </a:lnTo>
                <a:lnTo>
                  <a:pt x="636" y="298"/>
                </a:lnTo>
                <a:lnTo>
                  <a:pt x="636" y="298"/>
                </a:lnTo>
                <a:lnTo>
                  <a:pt x="585" y="315"/>
                </a:lnTo>
                <a:lnTo>
                  <a:pt x="547" y="330"/>
                </a:lnTo>
                <a:lnTo>
                  <a:pt x="505" y="343"/>
                </a:lnTo>
                <a:lnTo>
                  <a:pt x="458" y="357"/>
                </a:lnTo>
                <a:lnTo>
                  <a:pt x="410" y="369"/>
                </a:lnTo>
                <a:lnTo>
                  <a:pt x="361" y="380"/>
                </a:lnTo>
                <a:lnTo>
                  <a:pt x="314" y="387"/>
                </a:lnTo>
                <a:lnTo>
                  <a:pt x="314" y="387"/>
                </a:lnTo>
                <a:lnTo>
                  <a:pt x="219" y="396"/>
                </a:lnTo>
                <a:lnTo>
                  <a:pt x="141" y="404"/>
                </a:lnTo>
                <a:lnTo>
                  <a:pt x="107" y="409"/>
                </a:lnTo>
                <a:lnTo>
                  <a:pt x="75" y="416"/>
                </a:lnTo>
                <a:lnTo>
                  <a:pt x="44" y="422"/>
                </a:lnTo>
                <a:lnTo>
                  <a:pt x="15" y="432"/>
                </a:lnTo>
                <a:lnTo>
                  <a:pt x="15" y="432"/>
                </a:lnTo>
                <a:lnTo>
                  <a:pt x="9" y="434"/>
                </a:lnTo>
                <a:lnTo>
                  <a:pt x="5" y="437"/>
                </a:lnTo>
                <a:lnTo>
                  <a:pt x="2" y="440"/>
                </a:lnTo>
                <a:lnTo>
                  <a:pt x="0" y="445"/>
                </a:lnTo>
                <a:lnTo>
                  <a:pt x="0" y="448"/>
                </a:lnTo>
                <a:lnTo>
                  <a:pt x="2" y="453"/>
                </a:lnTo>
                <a:lnTo>
                  <a:pt x="10" y="463"/>
                </a:lnTo>
                <a:lnTo>
                  <a:pt x="23" y="474"/>
                </a:lnTo>
                <a:lnTo>
                  <a:pt x="39" y="484"/>
                </a:lnTo>
                <a:lnTo>
                  <a:pt x="60" y="495"/>
                </a:lnTo>
                <a:lnTo>
                  <a:pt x="85" y="506"/>
                </a:lnTo>
                <a:lnTo>
                  <a:pt x="110" y="516"/>
                </a:lnTo>
                <a:lnTo>
                  <a:pt x="138" y="526"/>
                </a:lnTo>
                <a:lnTo>
                  <a:pt x="169" y="534"/>
                </a:lnTo>
                <a:lnTo>
                  <a:pt x="198" y="540"/>
                </a:lnTo>
                <a:lnTo>
                  <a:pt x="229" y="547"/>
                </a:lnTo>
                <a:lnTo>
                  <a:pt x="258" y="549"/>
                </a:lnTo>
                <a:lnTo>
                  <a:pt x="287" y="550"/>
                </a:lnTo>
                <a:lnTo>
                  <a:pt x="314" y="547"/>
                </a:lnTo>
                <a:lnTo>
                  <a:pt x="314" y="547"/>
                </a:lnTo>
                <a:lnTo>
                  <a:pt x="337" y="542"/>
                </a:lnTo>
                <a:lnTo>
                  <a:pt x="360" y="534"/>
                </a:lnTo>
                <a:lnTo>
                  <a:pt x="384" y="524"/>
                </a:lnTo>
                <a:lnTo>
                  <a:pt x="408" y="513"/>
                </a:lnTo>
                <a:lnTo>
                  <a:pt x="433" y="498"/>
                </a:lnTo>
                <a:lnTo>
                  <a:pt x="457" y="484"/>
                </a:lnTo>
                <a:lnTo>
                  <a:pt x="504" y="450"/>
                </a:lnTo>
                <a:lnTo>
                  <a:pt x="547" y="416"/>
                </a:lnTo>
                <a:lnTo>
                  <a:pt x="585" y="383"/>
                </a:lnTo>
                <a:lnTo>
                  <a:pt x="615" y="356"/>
                </a:lnTo>
                <a:lnTo>
                  <a:pt x="636" y="335"/>
                </a:lnTo>
                <a:lnTo>
                  <a:pt x="636" y="335"/>
                </a:lnTo>
                <a:lnTo>
                  <a:pt x="638" y="370"/>
                </a:lnTo>
                <a:lnTo>
                  <a:pt x="641" y="403"/>
                </a:lnTo>
                <a:lnTo>
                  <a:pt x="645" y="430"/>
                </a:lnTo>
                <a:lnTo>
                  <a:pt x="648" y="442"/>
                </a:lnTo>
                <a:lnTo>
                  <a:pt x="653" y="450"/>
                </a:lnTo>
                <a:lnTo>
                  <a:pt x="653" y="450"/>
                </a:lnTo>
                <a:lnTo>
                  <a:pt x="657" y="456"/>
                </a:lnTo>
                <a:lnTo>
                  <a:pt x="664" y="463"/>
                </a:lnTo>
                <a:lnTo>
                  <a:pt x="669" y="468"/>
                </a:lnTo>
                <a:lnTo>
                  <a:pt x="675" y="471"/>
                </a:lnTo>
                <a:lnTo>
                  <a:pt x="675" y="471"/>
                </a:lnTo>
                <a:close/>
                <a:moveTo>
                  <a:pt x="635" y="115"/>
                </a:moveTo>
                <a:lnTo>
                  <a:pt x="635" y="115"/>
                </a:lnTo>
                <a:lnTo>
                  <a:pt x="627" y="116"/>
                </a:lnTo>
                <a:lnTo>
                  <a:pt x="620" y="118"/>
                </a:lnTo>
                <a:lnTo>
                  <a:pt x="614" y="121"/>
                </a:lnTo>
                <a:lnTo>
                  <a:pt x="609" y="124"/>
                </a:lnTo>
                <a:lnTo>
                  <a:pt x="606" y="129"/>
                </a:lnTo>
                <a:lnTo>
                  <a:pt x="604" y="134"/>
                </a:lnTo>
                <a:lnTo>
                  <a:pt x="602" y="141"/>
                </a:lnTo>
                <a:lnTo>
                  <a:pt x="601" y="145"/>
                </a:lnTo>
                <a:lnTo>
                  <a:pt x="602" y="158"/>
                </a:lnTo>
                <a:lnTo>
                  <a:pt x="606" y="163"/>
                </a:lnTo>
                <a:lnTo>
                  <a:pt x="609" y="168"/>
                </a:lnTo>
                <a:lnTo>
                  <a:pt x="612" y="171"/>
                </a:lnTo>
                <a:lnTo>
                  <a:pt x="619" y="175"/>
                </a:lnTo>
                <a:lnTo>
                  <a:pt x="623" y="176"/>
                </a:lnTo>
                <a:lnTo>
                  <a:pt x="630" y="178"/>
                </a:lnTo>
                <a:lnTo>
                  <a:pt x="630" y="178"/>
                </a:lnTo>
                <a:lnTo>
                  <a:pt x="636" y="176"/>
                </a:lnTo>
                <a:lnTo>
                  <a:pt x="643" y="175"/>
                </a:lnTo>
                <a:lnTo>
                  <a:pt x="648" y="171"/>
                </a:lnTo>
                <a:lnTo>
                  <a:pt x="653" y="168"/>
                </a:lnTo>
                <a:lnTo>
                  <a:pt x="657" y="163"/>
                </a:lnTo>
                <a:lnTo>
                  <a:pt x="661" y="158"/>
                </a:lnTo>
                <a:lnTo>
                  <a:pt x="664" y="145"/>
                </a:lnTo>
                <a:lnTo>
                  <a:pt x="664" y="141"/>
                </a:lnTo>
                <a:lnTo>
                  <a:pt x="664" y="134"/>
                </a:lnTo>
                <a:lnTo>
                  <a:pt x="662" y="129"/>
                </a:lnTo>
                <a:lnTo>
                  <a:pt x="659" y="124"/>
                </a:lnTo>
                <a:lnTo>
                  <a:pt x="654" y="121"/>
                </a:lnTo>
                <a:lnTo>
                  <a:pt x="649" y="118"/>
                </a:lnTo>
                <a:lnTo>
                  <a:pt x="643" y="116"/>
                </a:lnTo>
                <a:lnTo>
                  <a:pt x="635" y="115"/>
                </a:lnTo>
                <a:lnTo>
                  <a:pt x="635" y="1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7">
            <a:extLst>
              <a:ext uri="{FF2B5EF4-FFF2-40B4-BE49-F238E27FC236}">
                <a16:creationId xmlns:a16="http://schemas.microsoft.com/office/drawing/2014/main" id="{66B89ED4-0FA3-441E-9A90-D3F304F44A80}"/>
              </a:ext>
            </a:extLst>
          </p:cNvPr>
          <p:cNvSpPr>
            <a:spLocks noEditPoints="1"/>
          </p:cNvSpPr>
          <p:nvPr/>
        </p:nvSpPr>
        <p:spPr bwMode="auto">
          <a:xfrm>
            <a:off x="849268" y="1575471"/>
            <a:ext cx="2573892" cy="1276788"/>
          </a:xfrm>
          <a:custGeom>
            <a:avLst/>
            <a:gdLst>
              <a:gd name="T0" fmla="*/ 618 w 1647"/>
              <a:gd name="T1" fmla="*/ 439 h 817"/>
              <a:gd name="T2" fmla="*/ 638 w 1647"/>
              <a:gd name="T3" fmla="*/ 540 h 817"/>
              <a:gd name="T4" fmla="*/ 563 w 1647"/>
              <a:gd name="T5" fmla="*/ 557 h 817"/>
              <a:gd name="T6" fmla="*/ 570 w 1647"/>
              <a:gd name="T7" fmla="*/ 573 h 817"/>
              <a:gd name="T8" fmla="*/ 635 w 1647"/>
              <a:gd name="T9" fmla="*/ 552 h 817"/>
              <a:gd name="T10" fmla="*/ 721 w 1647"/>
              <a:gd name="T11" fmla="*/ 545 h 817"/>
              <a:gd name="T12" fmla="*/ 692 w 1647"/>
              <a:gd name="T13" fmla="*/ 668 h 817"/>
              <a:gd name="T14" fmla="*/ 618 w 1647"/>
              <a:gd name="T15" fmla="*/ 800 h 817"/>
              <a:gd name="T16" fmla="*/ 617 w 1647"/>
              <a:gd name="T17" fmla="*/ 790 h 817"/>
              <a:gd name="T18" fmla="*/ 729 w 1647"/>
              <a:gd name="T19" fmla="*/ 488 h 817"/>
              <a:gd name="T20" fmla="*/ 738 w 1647"/>
              <a:gd name="T21" fmla="*/ 454 h 817"/>
              <a:gd name="T22" fmla="*/ 794 w 1647"/>
              <a:gd name="T23" fmla="*/ 616 h 817"/>
              <a:gd name="T24" fmla="*/ 695 w 1647"/>
              <a:gd name="T25" fmla="*/ 775 h 817"/>
              <a:gd name="T26" fmla="*/ 687 w 1647"/>
              <a:gd name="T27" fmla="*/ 780 h 817"/>
              <a:gd name="T28" fmla="*/ 687 w 1647"/>
              <a:gd name="T29" fmla="*/ 786 h 817"/>
              <a:gd name="T30" fmla="*/ 779 w 1647"/>
              <a:gd name="T31" fmla="*/ 659 h 817"/>
              <a:gd name="T32" fmla="*/ 777 w 1647"/>
              <a:gd name="T33" fmla="*/ 515 h 817"/>
              <a:gd name="T34" fmla="*/ 864 w 1647"/>
              <a:gd name="T35" fmla="*/ 477 h 817"/>
              <a:gd name="T36" fmla="*/ 947 w 1647"/>
              <a:gd name="T37" fmla="*/ 540 h 817"/>
              <a:gd name="T38" fmla="*/ 1021 w 1647"/>
              <a:gd name="T39" fmla="*/ 605 h 817"/>
              <a:gd name="T40" fmla="*/ 1121 w 1647"/>
              <a:gd name="T41" fmla="*/ 697 h 817"/>
              <a:gd name="T42" fmla="*/ 1224 w 1647"/>
              <a:gd name="T43" fmla="*/ 797 h 817"/>
              <a:gd name="T44" fmla="*/ 1281 w 1647"/>
              <a:gd name="T45" fmla="*/ 814 h 817"/>
              <a:gd name="T46" fmla="*/ 1276 w 1647"/>
              <a:gd name="T47" fmla="*/ 782 h 817"/>
              <a:gd name="T48" fmla="*/ 1245 w 1647"/>
              <a:gd name="T49" fmla="*/ 733 h 817"/>
              <a:gd name="T50" fmla="*/ 1123 w 1647"/>
              <a:gd name="T51" fmla="*/ 631 h 817"/>
              <a:gd name="T52" fmla="*/ 1013 w 1647"/>
              <a:gd name="T53" fmla="*/ 508 h 817"/>
              <a:gd name="T54" fmla="*/ 1200 w 1647"/>
              <a:gd name="T55" fmla="*/ 469 h 817"/>
              <a:gd name="T56" fmla="*/ 1412 w 1647"/>
              <a:gd name="T57" fmla="*/ 432 h 817"/>
              <a:gd name="T58" fmla="*/ 1626 w 1647"/>
              <a:gd name="T59" fmla="*/ 306 h 817"/>
              <a:gd name="T60" fmla="*/ 1619 w 1647"/>
              <a:gd name="T61" fmla="*/ 234 h 817"/>
              <a:gd name="T62" fmla="*/ 1390 w 1647"/>
              <a:gd name="T63" fmla="*/ 245 h 817"/>
              <a:gd name="T64" fmla="*/ 1080 w 1647"/>
              <a:gd name="T65" fmla="*/ 300 h 817"/>
              <a:gd name="T66" fmla="*/ 907 w 1647"/>
              <a:gd name="T67" fmla="*/ 316 h 817"/>
              <a:gd name="T68" fmla="*/ 997 w 1647"/>
              <a:gd name="T69" fmla="*/ 283 h 817"/>
              <a:gd name="T70" fmla="*/ 1288 w 1647"/>
              <a:gd name="T71" fmla="*/ 257 h 817"/>
              <a:gd name="T72" fmla="*/ 1503 w 1647"/>
              <a:gd name="T73" fmla="*/ 126 h 817"/>
              <a:gd name="T74" fmla="*/ 1464 w 1647"/>
              <a:gd name="T75" fmla="*/ 65 h 817"/>
              <a:gd name="T76" fmla="*/ 1281 w 1647"/>
              <a:gd name="T77" fmla="*/ 99 h 817"/>
              <a:gd name="T78" fmla="*/ 957 w 1647"/>
              <a:gd name="T79" fmla="*/ 190 h 817"/>
              <a:gd name="T80" fmla="*/ 839 w 1647"/>
              <a:gd name="T81" fmla="*/ 240 h 817"/>
              <a:gd name="T82" fmla="*/ 748 w 1647"/>
              <a:gd name="T83" fmla="*/ 240 h 817"/>
              <a:gd name="T84" fmla="*/ 709 w 1647"/>
              <a:gd name="T85" fmla="*/ 220 h 817"/>
              <a:gd name="T86" fmla="*/ 478 w 1647"/>
              <a:gd name="T87" fmla="*/ 147 h 817"/>
              <a:gd name="T88" fmla="*/ 67 w 1647"/>
              <a:gd name="T89" fmla="*/ 3 h 817"/>
              <a:gd name="T90" fmla="*/ 1 w 1647"/>
              <a:gd name="T91" fmla="*/ 24 h 817"/>
              <a:gd name="T92" fmla="*/ 241 w 1647"/>
              <a:gd name="T93" fmla="*/ 158 h 817"/>
              <a:gd name="T94" fmla="*/ 276 w 1647"/>
              <a:gd name="T95" fmla="*/ 212 h 817"/>
              <a:gd name="T96" fmla="*/ 561 w 1647"/>
              <a:gd name="T97" fmla="*/ 438 h 817"/>
              <a:gd name="T98" fmla="*/ 538 w 1647"/>
              <a:gd name="T99" fmla="*/ 463 h 817"/>
              <a:gd name="T100" fmla="*/ 517 w 1647"/>
              <a:gd name="T101" fmla="*/ 471 h 817"/>
              <a:gd name="T102" fmla="*/ 550 w 1647"/>
              <a:gd name="T103" fmla="*/ 458 h 817"/>
              <a:gd name="T104" fmla="*/ 604 w 1647"/>
              <a:gd name="T105" fmla="*/ 245 h 817"/>
              <a:gd name="T106" fmla="*/ 511 w 1647"/>
              <a:gd name="T107" fmla="*/ 235 h 817"/>
              <a:gd name="T108" fmla="*/ 632 w 1647"/>
              <a:gd name="T109" fmla="*/ 434 h 817"/>
              <a:gd name="T110" fmla="*/ 697 w 1647"/>
              <a:gd name="T111" fmla="*/ 428 h 817"/>
              <a:gd name="T112" fmla="*/ 686 w 1647"/>
              <a:gd name="T113" fmla="*/ 463 h 817"/>
              <a:gd name="T114" fmla="*/ 713 w 1647"/>
              <a:gd name="T115" fmla="*/ 497 h 817"/>
              <a:gd name="T116" fmla="*/ 678 w 1647"/>
              <a:gd name="T117" fmla="*/ 536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47" h="817">
                <a:moveTo>
                  <a:pt x="581" y="438"/>
                </a:moveTo>
                <a:lnTo>
                  <a:pt x="581" y="438"/>
                </a:lnTo>
                <a:lnTo>
                  <a:pt x="598" y="433"/>
                </a:lnTo>
                <a:lnTo>
                  <a:pt x="598" y="433"/>
                </a:lnTo>
                <a:lnTo>
                  <a:pt x="598" y="433"/>
                </a:lnTo>
                <a:lnTo>
                  <a:pt x="600" y="433"/>
                </a:lnTo>
                <a:lnTo>
                  <a:pt x="598" y="433"/>
                </a:lnTo>
                <a:lnTo>
                  <a:pt x="598" y="433"/>
                </a:lnTo>
                <a:lnTo>
                  <a:pt x="604" y="436"/>
                </a:lnTo>
                <a:lnTo>
                  <a:pt x="604" y="436"/>
                </a:lnTo>
                <a:lnTo>
                  <a:pt x="618" y="439"/>
                </a:lnTo>
                <a:lnTo>
                  <a:pt x="638" y="445"/>
                </a:lnTo>
                <a:lnTo>
                  <a:pt x="656" y="450"/>
                </a:lnTo>
                <a:lnTo>
                  <a:pt x="662" y="452"/>
                </a:lnTo>
                <a:lnTo>
                  <a:pt x="663" y="454"/>
                </a:lnTo>
                <a:lnTo>
                  <a:pt x="663" y="454"/>
                </a:lnTo>
                <a:lnTo>
                  <a:pt x="654" y="487"/>
                </a:lnTo>
                <a:lnTo>
                  <a:pt x="643" y="522"/>
                </a:lnTo>
                <a:lnTo>
                  <a:pt x="643" y="522"/>
                </a:lnTo>
                <a:lnTo>
                  <a:pt x="640" y="531"/>
                </a:lnTo>
                <a:lnTo>
                  <a:pt x="638" y="540"/>
                </a:lnTo>
                <a:lnTo>
                  <a:pt x="638" y="540"/>
                </a:lnTo>
                <a:lnTo>
                  <a:pt x="638" y="541"/>
                </a:lnTo>
                <a:lnTo>
                  <a:pt x="639" y="543"/>
                </a:lnTo>
                <a:lnTo>
                  <a:pt x="638" y="544"/>
                </a:lnTo>
                <a:lnTo>
                  <a:pt x="634" y="545"/>
                </a:lnTo>
                <a:lnTo>
                  <a:pt x="634" y="545"/>
                </a:lnTo>
                <a:lnTo>
                  <a:pt x="622" y="547"/>
                </a:lnTo>
                <a:lnTo>
                  <a:pt x="603" y="550"/>
                </a:lnTo>
                <a:lnTo>
                  <a:pt x="575" y="552"/>
                </a:lnTo>
                <a:lnTo>
                  <a:pt x="575" y="552"/>
                </a:lnTo>
                <a:lnTo>
                  <a:pt x="566" y="555"/>
                </a:lnTo>
                <a:lnTo>
                  <a:pt x="563" y="557"/>
                </a:lnTo>
                <a:lnTo>
                  <a:pt x="560" y="560"/>
                </a:lnTo>
                <a:lnTo>
                  <a:pt x="560" y="560"/>
                </a:lnTo>
                <a:lnTo>
                  <a:pt x="557" y="567"/>
                </a:lnTo>
                <a:lnTo>
                  <a:pt x="555" y="570"/>
                </a:lnTo>
                <a:lnTo>
                  <a:pt x="555" y="570"/>
                </a:lnTo>
                <a:lnTo>
                  <a:pt x="560" y="567"/>
                </a:lnTo>
                <a:lnTo>
                  <a:pt x="563" y="566"/>
                </a:lnTo>
                <a:lnTo>
                  <a:pt x="564" y="565"/>
                </a:lnTo>
                <a:lnTo>
                  <a:pt x="565" y="566"/>
                </a:lnTo>
                <a:lnTo>
                  <a:pt x="565" y="566"/>
                </a:lnTo>
                <a:lnTo>
                  <a:pt x="570" y="573"/>
                </a:lnTo>
                <a:lnTo>
                  <a:pt x="570" y="573"/>
                </a:lnTo>
                <a:lnTo>
                  <a:pt x="571" y="566"/>
                </a:lnTo>
                <a:lnTo>
                  <a:pt x="572" y="562"/>
                </a:lnTo>
                <a:lnTo>
                  <a:pt x="575" y="560"/>
                </a:lnTo>
                <a:lnTo>
                  <a:pt x="575" y="560"/>
                </a:lnTo>
                <a:lnTo>
                  <a:pt x="591" y="557"/>
                </a:lnTo>
                <a:lnTo>
                  <a:pt x="606" y="555"/>
                </a:lnTo>
                <a:lnTo>
                  <a:pt x="622" y="554"/>
                </a:lnTo>
                <a:lnTo>
                  <a:pt x="622" y="554"/>
                </a:lnTo>
                <a:lnTo>
                  <a:pt x="629" y="554"/>
                </a:lnTo>
                <a:lnTo>
                  <a:pt x="635" y="552"/>
                </a:lnTo>
                <a:lnTo>
                  <a:pt x="645" y="549"/>
                </a:lnTo>
                <a:lnTo>
                  <a:pt x="650" y="546"/>
                </a:lnTo>
                <a:lnTo>
                  <a:pt x="652" y="544"/>
                </a:lnTo>
                <a:lnTo>
                  <a:pt x="652" y="544"/>
                </a:lnTo>
                <a:lnTo>
                  <a:pt x="667" y="544"/>
                </a:lnTo>
                <a:lnTo>
                  <a:pt x="667" y="544"/>
                </a:lnTo>
                <a:lnTo>
                  <a:pt x="689" y="545"/>
                </a:lnTo>
                <a:lnTo>
                  <a:pt x="705" y="544"/>
                </a:lnTo>
                <a:lnTo>
                  <a:pt x="716" y="544"/>
                </a:lnTo>
                <a:lnTo>
                  <a:pt x="719" y="545"/>
                </a:lnTo>
                <a:lnTo>
                  <a:pt x="721" y="545"/>
                </a:lnTo>
                <a:lnTo>
                  <a:pt x="721" y="545"/>
                </a:lnTo>
                <a:lnTo>
                  <a:pt x="722" y="549"/>
                </a:lnTo>
                <a:lnTo>
                  <a:pt x="722" y="557"/>
                </a:lnTo>
                <a:lnTo>
                  <a:pt x="725" y="578"/>
                </a:lnTo>
                <a:lnTo>
                  <a:pt x="726" y="611"/>
                </a:lnTo>
                <a:lnTo>
                  <a:pt x="726" y="611"/>
                </a:lnTo>
                <a:lnTo>
                  <a:pt x="726" y="615"/>
                </a:lnTo>
                <a:lnTo>
                  <a:pt x="726" y="620"/>
                </a:lnTo>
                <a:lnTo>
                  <a:pt x="726" y="620"/>
                </a:lnTo>
                <a:lnTo>
                  <a:pt x="715" y="636"/>
                </a:lnTo>
                <a:lnTo>
                  <a:pt x="692" y="668"/>
                </a:lnTo>
                <a:lnTo>
                  <a:pt x="651" y="726"/>
                </a:lnTo>
                <a:lnTo>
                  <a:pt x="612" y="787"/>
                </a:lnTo>
                <a:lnTo>
                  <a:pt x="612" y="787"/>
                </a:lnTo>
                <a:lnTo>
                  <a:pt x="609" y="788"/>
                </a:lnTo>
                <a:lnTo>
                  <a:pt x="607" y="790"/>
                </a:lnTo>
                <a:lnTo>
                  <a:pt x="606" y="792"/>
                </a:lnTo>
                <a:lnTo>
                  <a:pt x="608" y="795"/>
                </a:lnTo>
                <a:lnTo>
                  <a:pt x="608" y="795"/>
                </a:lnTo>
                <a:lnTo>
                  <a:pt x="613" y="800"/>
                </a:lnTo>
                <a:lnTo>
                  <a:pt x="616" y="800"/>
                </a:lnTo>
                <a:lnTo>
                  <a:pt x="618" y="800"/>
                </a:lnTo>
                <a:lnTo>
                  <a:pt x="618" y="800"/>
                </a:lnTo>
                <a:lnTo>
                  <a:pt x="622" y="798"/>
                </a:lnTo>
                <a:lnTo>
                  <a:pt x="625" y="796"/>
                </a:lnTo>
                <a:lnTo>
                  <a:pt x="629" y="793"/>
                </a:lnTo>
                <a:lnTo>
                  <a:pt x="629" y="793"/>
                </a:lnTo>
                <a:lnTo>
                  <a:pt x="627" y="793"/>
                </a:lnTo>
                <a:lnTo>
                  <a:pt x="623" y="793"/>
                </a:lnTo>
                <a:lnTo>
                  <a:pt x="623" y="793"/>
                </a:lnTo>
                <a:lnTo>
                  <a:pt x="619" y="792"/>
                </a:lnTo>
                <a:lnTo>
                  <a:pt x="618" y="791"/>
                </a:lnTo>
                <a:lnTo>
                  <a:pt x="617" y="790"/>
                </a:lnTo>
                <a:lnTo>
                  <a:pt x="617" y="790"/>
                </a:lnTo>
                <a:lnTo>
                  <a:pt x="647" y="744"/>
                </a:lnTo>
                <a:lnTo>
                  <a:pt x="647" y="744"/>
                </a:lnTo>
                <a:lnTo>
                  <a:pt x="727" y="627"/>
                </a:lnTo>
                <a:lnTo>
                  <a:pt x="727" y="627"/>
                </a:lnTo>
                <a:lnTo>
                  <a:pt x="735" y="614"/>
                </a:lnTo>
                <a:lnTo>
                  <a:pt x="737" y="606"/>
                </a:lnTo>
                <a:lnTo>
                  <a:pt x="737" y="606"/>
                </a:lnTo>
                <a:lnTo>
                  <a:pt x="732" y="554"/>
                </a:lnTo>
                <a:lnTo>
                  <a:pt x="730" y="514"/>
                </a:lnTo>
                <a:lnTo>
                  <a:pt x="729" y="488"/>
                </a:lnTo>
                <a:lnTo>
                  <a:pt x="729" y="488"/>
                </a:lnTo>
                <a:lnTo>
                  <a:pt x="729" y="466"/>
                </a:lnTo>
                <a:lnTo>
                  <a:pt x="727" y="460"/>
                </a:lnTo>
                <a:lnTo>
                  <a:pt x="727" y="456"/>
                </a:lnTo>
                <a:lnTo>
                  <a:pt x="727" y="456"/>
                </a:lnTo>
                <a:lnTo>
                  <a:pt x="726" y="453"/>
                </a:lnTo>
                <a:lnTo>
                  <a:pt x="725" y="444"/>
                </a:lnTo>
                <a:lnTo>
                  <a:pt x="724" y="433"/>
                </a:lnTo>
                <a:lnTo>
                  <a:pt x="730" y="434"/>
                </a:lnTo>
                <a:lnTo>
                  <a:pt x="730" y="434"/>
                </a:lnTo>
                <a:lnTo>
                  <a:pt x="738" y="454"/>
                </a:lnTo>
                <a:lnTo>
                  <a:pt x="738" y="454"/>
                </a:lnTo>
                <a:lnTo>
                  <a:pt x="743" y="463"/>
                </a:lnTo>
                <a:lnTo>
                  <a:pt x="747" y="474"/>
                </a:lnTo>
                <a:lnTo>
                  <a:pt x="747" y="474"/>
                </a:lnTo>
                <a:lnTo>
                  <a:pt x="770" y="539"/>
                </a:lnTo>
                <a:lnTo>
                  <a:pt x="793" y="600"/>
                </a:lnTo>
                <a:lnTo>
                  <a:pt x="793" y="600"/>
                </a:lnTo>
                <a:lnTo>
                  <a:pt x="795" y="605"/>
                </a:lnTo>
                <a:lnTo>
                  <a:pt x="796" y="608"/>
                </a:lnTo>
                <a:lnTo>
                  <a:pt x="796" y="608"/>
                </a:lnTo>
                <a:lnTo>
                  <a:pt x="794" y="616"/>
                </a:lnTo>
                <a:lnTo>
                  <a:pt x="793" y="622"/>
                </a:lnTo>
                <a:lnTo>
                  <a:pt x="789" y="627"/>
                </a:lnTo>
                <a:lnTo>
                  <a:pt x="789" y="627"/>
                </a:lnTo>
                <a:lnTo>
                  <a:pt x="762" y="677"/>
                </a:lnTo>
                <a:lnTo>
                  <a:pt x="742" y="711"/>
                </a:lnTo>
                <a:lnTo>
                  <a:pt x="734" y="726"/>
                </a:lnTo>
                <a:lnTo>
                  <a:pt x="726" y="737"/>
                </a:lnTo>
                <a:lnTo>
                  <a:pt x="726" y="737"/>
                </a:lnTo>
                <a:lnTo>
                  <a:pt x="705" y="764"/>
                </a:lnTo>
                <a:lnTo>
                  <a:pt x="699" y="772"/>
                </a:lnTo>
                <a:lnTo>
                  <a:pt x="695" y="775"/>
                </a:lnTo>
                <a:lnTo>
                  <a:pt x="695" y="775"/>
                </a:lnTo>
                <a:lnTo>
                  <a:pt x="692" y="772"/>
                </a:lnTo>
                <a:lnTo>
                  <a:pt x="689" y="770"/>
                </a:lnTo>
                <a:lnTo>
                  <a:pt x="689" y="770"/>
                </a:lnTo>
                <a:lnTo>
                  <a:pt x="686" y="770"/>
                </a:lnTo>
                <a:lnTo>
                  <a:pt x="684" y="771"/>
                </a:lnTo>
                <a:lnTo>
                  <a:pt x="684" y="772"/>
                </a:lnTo>
                <a:lnTo>
                  <a:pt x="684" y="772"/>
                </a:lnTo>
                <a:lnTo>
                  <a:pt x="688" y="777"/>
                </a:lnTo>
                <a:lnTo>
                  <a:pt x="688" y="777"/>
                </a:lnTo>
                <a:lnTo>
                  <a:pt x="687" y="780"/>
                </a:lnTo>
                <a:lnTo>
                  <a:pt x="684" y="781"/>
                </a:lnTo>
                <a:lnTo>
                  <a:pt x="682" y="782"/>
                </a:lnTo>
                <a:lnTo>
                  <a:pt x="682" y="782"/>
                </a:lnTo>
                <a:lnTo>
                  <a:pt x="676" y="782"/>
                </a:lnTo>
                <a:lnTo>
                  <a:pt x="675" y="781"/>
                </a:lnTo>
                <a:lnTo>
                  <a:pt x="675" y="782"/>
                </a:lnTo>
                <a:lnTo>
                  <a:pt x="675" y="782"/>
                </a:lnTo>
                <a:lnTo>
                  <a:pt x="678" y="785"/>
                </a:lnTo>
                <a:lnTo>
                  <a:pt x="686" y="786"/>
                </a:lnTo>
                <a:lnTo>
                  <a:pt x="686" y="786"/>
                </a:lnTo>
                <a:lnTo>
                  <a:pt x="687" y="786"/>
                </a:lnTo>
                <a:lnTo>
                  <a:pt x="688" y="786"/>
                </a:lnTo>
                <a:lnTo>
                  <a:pt x="695" y="781"/>
                </a:lnTo>
                <a:lnTo>
                  <a:pt x="695" y="781"/>
                </a:lnTo>
                <a:lnTo>
                  <a:pt x="703" y="776"/>
                </a:lnTo>
                <a:lnTo>
                  <a:pt x="703" y="776"/>
                </a:lnTo>
                <a:lnTo>
                  <a:pt x="711" y="764"/>
                </a:lnTo>
                <a:lnTo>
                  <a:pt x="711" y="764"/>
                </a:lnTo>
                <a:lnTo>
                  <a:pt x="732" y="734"/>
                </a:lnTo>
                <a:lnTo>
                  <a:pt x="750" y="709"/>
                </a:lnTo>
                <a:lnTo>
                  <a:pt x="750" y="709"/>
                </a:lnTo>
                <a:lnTo>
                  <a:pt x="779" y="659"/>
                </a:lnTo>
                <a:lnTo>
                  <a:pt x="796" y="629"/>
                </a:lnTo>
                <a:lnTo>
                  <a:pt x="802" y="619"/>
                </a:lnTo>
                <a:lnTo>
                  <a:pt x="805" y="614"/>
                </a:lnTo>
                <a:lnTo>
                  <a:pt x="805" y="614"/>
                </a:lnTo>
                <a:lnTo>
                  <a:pt x="806" y="606"/>
                </a:lnTo>
                <a:lnTo>
                  <a:pt x="807" y="603"/>
                </a:lnTo>
                <a:lnTo>
                  <a:pt x="807" y="603"/>
                </a:lnTo>
                <a:lnTo>
                  <a:pt x="795" y="567"/>
                </a:lnTo>
                <a:lnTo>
                  <a:pt x="785" y="539"/>
                </a:lnTo>
                <a:lnTo>
                  <a:pt x="777" y="515"/>
                </a:lnTo>
                <a:lnTo>
                  <a:pt x="777" y="515"/>
                </a:lnTo>
                <a:lnTo>
                  <a:pt x="757" y="470"/>
                </a:lnTo>
                <a:lnTo>
                  <a:pt x="745" y="440"/>
                </a:lnTo>
                <a:lnTo>
                  <a:pt x="745" y="437"/>
                </a:lnTo>
                <a:lnTo>
                  <a:pt x="773" y="440"/>
                </a:lnTo>
                <a:lnTo>
                  <a:pt x="773" y="440"/>
                </a:lnTo>
                <a:lnTo>
                  <a:pt x="823" y="463"/>
                </a:lnTo>
                <a:lnTo>
                  <a:pt x="823" y="463"/>
                </a:lnTo>
                <a:lnTo>
                  <a:pt x="838" y="469"/>
                </a:lnTo>
                <a:lnTo>
                  <a:pt x="849" y="472"/>
                </a:lnTo>
                <a:lnTo>
                  <a:pt x="858" y="475"/>
                </a:lnTo>
                <a:lnTo>
                  <a:pt x="864" y="477"/>
                </a:lnTo>
                <a:lnTo>
                  <a:pt x="864" y="477"/>
                </a:lnTo>
                <a:lnTo>
                  <a:pt x="879" y="485"/>
                </a:lnTo>
                <a:lnTo>
                  <a:pt x="886" y="488"/>
                </a:lnTo>
                <a:lnTo>
                  <a:pt x="895" y="495"/>
                </a:lnTo>
                <a:lnTo>
                  <a:pt x="895" y="495"/>
                </a:lnTo>
                <a:lnTo>
                  <a:pt x="918" y="511"/>
                </a:lnTo>
                <a:lnTo>
                  <a:pt x="930" y="519"/>
                </a:lnTo>
                <a:lnTo>
                  <a:pt x="935" y="524"/>
                </a:lnTo>
                <a:lnTo>
                  <a:pt x="939" y="528"/>
                </a:lnTo>
                <a:lnTo>
                  <a:pt x="939" y="528"/>
                </a:lnTo>
                <a:lnTo>
                  <a:pt x="947" y="540"/>
                </a:lnTo>
                <a:lnTo>
                  <a:pt x="960" y="556"/>
                </a:lnTo>
                <a:lnTo>
                  <a:pt x="960" y="556"/>
                </a:lnTo>
                <a:lnTo>
                  <a:pt x="963" y="562"/>
                </a:lnTo>
                <a:lnTo>
                  <a:pt x="968" y="566"/>
                </a:lnTo>
                <a:lnTo>
                  <a:pt x="979" y="573"/>
                </a:lnTo>
                <a:lnTo>
                  <a:pt x="991" y="578"/>
                </a:lnTo>
                <a:lnTo>
                  <a:pt x="1002" y="586"/>
                </a:lnTo>
                <a:lnTo>
                  <a:pt x="1002" y="586"/>
                </a:lnTo>
                <a:lnTo>
                  <a:pt x="1011" y="594"/>
                </a:lnTo>
                <a:lnTo>
                  <a:pt x="1016" y="600"/>
                </a:lnTo>
                <a:lnTo>
                  <a:pt x="1021" y="605"/>
                </a:lnTo>
                <a:lnTo>
                  <a:pt x="1029" y="610"/>
                </a:lnTo>
                <a:lnTo>
                  <a:pt x="1029" y="610"/>
                </a:lnTo>
                <a:lnTo>
                  <a:pt x="1034" y="614"/>
                </a:lnTo>
                <a:lnTo>
                  <a:pt x="1038" y="619"/>
                </a:lnTo>
                <a:lnTo>
                  <a:pt x="1048" y="631"/>
                </a:lnTo>
                <a:lnTo>
                  <a:pt x="1061" y="645"/>
                </a:lnTo>
                <a:lnTo>
                  <a:pt x="1073" y="658"/>
                </a:lnTo>
                <a:lnTo>
                  <a:pt x="1073" y="658"/>
                </a:lnTo>
                <a:lnTo>
                  <a:pt x="1086" y="669"/>
                </a:lnTo>
                <a:lnTo>
                  <a:pt x="1100" y="680"/>
                </a:lnTo>
                <a:lnTo>
                  <a:pt x="1121" y="697"/>
                </a:lnTo>
                <a:lnTo>
                  <a:pt x="1121" y="697"/>
                </a:lnTo>
                <a:lnTo>
                  <a:pt x="1128" y="705"/>
                </a:lnTo>
                <a:lnTo>
                  <a:pt x="1136" y="715"/>
                </a:lnTo>
                <a:lnTo>
                  <a:pt x="1144" y="726"/>
                </a:lnTo>
                <a:lnTo>
                  <a:pt x="1156" y="738"/>
                </a:lnTo>
                <a:lnTo>
                  <a:pt x="1156" y="738"/>
                </a:lnTo>
                <a:lnTo>
                  <a:pt x="1190" y="765"/>
                </a:lnTo>
                <a:lnTo>
                  <a:pt x="1204" y="777"/>
                </a:lnTo>
                <a:lnTo>
                  <a:pt x="1216" y="787"/>
                </a:lnTo>
                <a:lnTo>
                  <a:pt x="1216" y="787"/>
                </a:lnTo>
                <a:lnTo>
                  <a:pt x="1224" y="797"/>
                </a:lnTo>
                <a:lnTo>
                  <a:pt x="1228" y="801"/>
                </a:lnTo>
                <a:lnTo>
                  <a:pt x="1233" y="803"/>
                </a:lnTo>
                <a:lnTo>
                  <a:pt x="1233" y="803"/>
                </a:lnTo>
                <a:lnTo>
                  <a:pt x="1244" y="809"/>
                </a:lnTo>
                <a:lnTo>
                  <a:pt x="1252" y="813"/>
                </a:lnTo>
                <a:lnTo>
                  <a:pt x="1266" y="816"/>
                </a:lnTo>
                <a:lnTo>
                  <a:pt x="1266" y="816"/>
                </a:lnTo>
                <a:lnTo>
                  <a:pt x="1273" y="817"/>
                </a:lnTo>
                <a:lnTo>
                  <a:pt x="1278" y="817"/>
                </a:lnTo>
                <a:lnTo>
                  <a:pt x="1281" y="816"/>
                </a:lnTo>
                <a:lnTo>
                  <a:pt x="1281" y="814"/>
                </a:lnTo>
                <a:lnTo>
                  <a:pt x="1278" y="812"/>
                </a:lnTo>
                <a:lnTo>
                  <a:pt x="1276" y="809"/>
                </a:lnTo>
                <a:lnTo>
                  <a:pt x="1276" y="809"/>
                </a:lnTo>
                <a:lnTo>
                  <a:pt x="1281" y="811"/>
                </a:lnTo>
                <a:lnTo>
                  <a:pt x="1284" y="811"/>
                </a:lnTo>
                <a:lnTo>
                  <a:pt x="1286" y="809"/>
                </a:lnTo>
                <a:lnTo>
                  <a:pt x="1286" y="809"/>
                </a:lnTo>
                <a:lnTo>
                  <a:pt x="1286" y="806"/>
                </a:lnTo>
                <a:lnTo>
                  <a:pt x="1284" y="800"/>
                </a:lnTo>
                <a:lnTo>
                  <a:pt x="1281" y="791"/>
                </a:lnTo>
                <a:lnTo>
                  <a:pt x="1276" y="782"/>
                </a:lnTo>
                <a:lnTo>
                  <a:pt x="1276" y="782"/>
                </a:lnTo>
                <a:lnTo>
                  <a:pt x="1266" y="768"/>
                </a:lnTo>
                <a:lnTo>
                  <a:pt x="1261" y="761"/>
                </a:lnTo>
                <a:lnTo>
                  <a:pt x="1261" y="761"/>
                </a:lnTo>
                <a:lnTo>
                  <a:pt x="1255" y="753"/>
                </a:lnTo>
                <a:lnTo>
                  <a:pt x="1245" y="739"/>
                </a:lnTo>
                <a:lnTo>
                  <a:pt x="1245" y="739"/>
                </a:lnTo>
                <a:lnTo>
                  <a:pt x="1244" y="737"/>
                </a:lnTo>
                <a:lnTo>
                  <a:pt x="1244" y="736"/>
                </a:lnTo>
                <a:lnTo>
                  <a:pt x="1244" y="734"/>
                </a:lnTo>
                <a:lnTo>
                  <a:pt x="1245" y="733"/>
                </a:lnTo>
                <a:lnTo>
                  <a:pt x="1244" y="731"/>
                </a:lnTo>
                <a:lnTo>
                  <a:pt x="1240" y="727"/>
                </a:lnTo>
                <a:lnTo>
                  <a:pt x="1224" y="713"/>
                </a:lnTo>
                <a:lnTo>
                  <a:pt x="1224" y="713"/>
                </a:lnTo>
                <a:lnTo>
                  <a:pt x="1198" y="693"/>
                </a:lnTo>
                <a:lnTo>
                  <a:pt x="1174" y="674"/>
                </a:lnTo>
                <a:lnTo>
                  <a:pt x="1155" y="661"/>
                </a:lnTo>
                <a:lnTo>
                  <a:pt x="1148" y="654"/>
                </a:lnTo>
                <a:lnTo>
                  <a:pt x="1148" y="654"/>
                </a:lnTo>
                <a:lnTo>
                  <a:pt x="1134" y="642"/>
                </a:lnTo>
                <a:lnTo>
                  <a:pt x="1123" y="631"/>
                </a:lnTo>
                <a:lnTo>
                  <a:pt x="1123" y="631"/>
                </a:lnTo>
                <a:lnTo>
                  <a:pt x="1106" y="609"/>
                </a:lnTo>
                <a:lnTo>
                  <a:pt x="1093" y="593"/>
                </a:lnTo>
                <a:lnTo>
                  <a:pt x="1083" y="584"/>
                </a:lnTo>
                <a:lnTo>
                  <a:pt x="1083" y="584"/>
                </a:lnTo>
                <a:lnTo>
                  <a:pt x="1075" y="577"/>
                </a:lnTo>
                <a:lnTo>
                  <a:pt x="1064" y="567"/>
                </a:lnTo>
                <a:lnTo>
                  <a:pt x="1047" y="549"/>
                </a:lnTo>
                <a:lnTo>
                  <a:pt x="1047" y="549"/>
                </a:lnTo>
                <a:lnTo>
                  <a:pt x="1013" y="508"/>
                </a:lnTo>
                <a:lnTo>
                  <a:pt x="1013" y="508"/>
                </a:lnTo>
                <a:lnTo>
                  <a:pt x="1074" y="492"/>
                </a:lnTo>
                <a:lnTo>
                  <a:pt x="1074" y="492"/>
                </a:lnTo>
                <a:lnTo>
                  <a:pt x="1083" y="488"/>
                </a:lnTo>
                <a:lnTo>
                  <a:pt x="1089" y="485"/>
                </a:lnTo>
                <a:lnTo>
                  <a:pt x="1102" y="476"/>
                </a:lnTo>
                <a:lnTo>
                  <a:pt x="1110" y="472"/>
                </a:lnTo>
                <a:lnTo>
                  <a:pt x="1118" y="470"/>
                </a:lnTo>
                <a:lnTo>
                  <a:pt x="1128" y="469"/>
                </a:lnTo>
                <a:lnTo>
                  <a:pt x="1142" y="467"/>
                </a:lnTo>
                <a:lnTo>
                  <a:pt x="1142" y="467"/>
                </a:lnTo>
                <a:lnTo>
                  <a:pt x="1200" y="469"/>
                </a:lnTo>
                <a:lnTo>
                  <a:pt x="1228" y="467"/>
                </a:lnTo>
                <a:lnTo>
                  <a:pt x="1254" y="466"/>
                </a:lnTo>
                <a:lnTo>
                  <a:pt x="1254" y="466"/>
                </a:lnTo>
                <a:lnTo>
                  <a:pt x="1278" y="464"/>
                </a:lnTo>
                <a:lnTo>
                  <a:pt x="1305" y="459"/>
                </a:lnTo>
                <a:lnTo>
                  <a:pt x="1331" y="455"/>
                </a:lnTo>
                <a:lnTo>
                  <a:pt x="1357" y="452"/>
                </a:lnTo>
                <a:lnTo>
                  <a:pt x="1357" y="452"/>
                </a:lnTo>
                <a:lnTo>
                  <a:pt x="1372" y="448"/>
                </a:lnTo>
                <a:lnTo>
                  <a:pt x="1391" y="440"/>
                </a:lnTo>
                <a:lnTo>
                  <a:pt x="1412" y="432"/>
                </a:lnTo>
                <a:lnTo>
                  <a:pt x="1436" y="421"/>
                </a:lnTo>
                <a:lnTo>
                  <a:pt x="1477" y="400"/>
                </a:lnTo>
                <a:lnTo>
                  <a:pt x="1503" y="386"/>
                </a:lnTo>
                <a:lnTo>
                  <a:pt x="1503" y="386"/>
                </a:lnTo>
                <a:lnTo>
                  <a:pt x="1524" y="375"/>
                </a:lnTo>
                <a:lnTo>
                  <a:pt x="1552" y="361"/>
                </a:lnTo>
                <a:lnTo>
                  <a:pt x="1581" y="343"/>
                </a:lnTo>
                <a:lnTo>
                  <a:pt x="1600" y="330"/>
                </a:lnTo>
                <a:lnTo>
                  <a:pt x="1600" y="330"/>
                </a:lnTo>
                <a:lnTo>
                  <a:pt x="1616" y="315"/>
                </a:lnTo>
                <a:lnTo>
                  <a:pt x="1626" y="306"/>
                </a:lnTo>
                <a:lnTo>
                  <a:pt x="1635" y="295"/>
                </a:lnTo>
                <a:lnTo>
                  <a:pt x="1642" y="284"/>
                </a:lnTo>
                <a:lnTo>
                  <a:pt x="1645" y="279"/>
                </a:lnTo>
                <a:lnTo>
                  <a:pt x="1646" y="273"/>
                </a:lnTo>
                <a:lnTo>
                  <a:pt x="1647" y="268"/>
                </a:lnTo>
                <a:lnTo>
                  <a:pt x="1647" y="263"/>
                </a:lnTo>
                <a:lnTo>
                  <a:pt x="1645" y="260"/>
                </a:lnTo>
                <a:lnTo>
                  <a:pt x="1642" y="255"/>
                </a:lnTo>
                <a:lnTo>
                  <a:pt x="1642" y="255"/>
                </a:lnTo>
                <a:lnTo>
                  <a:pt x="1627" y="240"/>
                </a:lnTo>
                <a:lnTo>
                  <a:pt x="1619" y="234"/>
                </a:lnTo>
                <a:lnTo>
                  <a:pt x="1610" y="228"/>
                </a:lnTo>
                <a:lnTo>
                  <a:pt x="1600" y="224"/>
                </a:lnTo>
                <a:lnTo>
                  <a:pt x="1589" y="220"/>
                </a:lnTo>
                <a:lnTo>
                  <a:pt x="1576" y="218"/>
                </a:lnTo>
                <a:lnTo>
                  <a:pt x="1560" y="217"/>
                </a:lnTo>
                <a:lnTo>
                  <a:pt x="1560" y="217"/>
                </a:lnTo>
                <a:lnTo>
                  <a:pt x="1539" y="218"/>
                </a:lnTo>
                <a:lnTo>
                  <a:pt x="1512" y="220"/>
                </a:lnTo>
                <a:lnTo>
                  <a:pt x="1481" y="225"/>
                </a:lnTo>
                <a:lnTo>
                  <a:pt x="1449" y="231"/>
                </a:lnTo>
                <a:lnTo>
                  <a:pt x="1390" y="245"/>
                </a:lnTo>
                <a:lnTo>
                  <a:pt x="1351" y="255"/>
                </a:lnTo>
                <a:lnTo>
                  <a:pt x="1351" y="255"/>
                </a:lnTo>
                <a:lnTo>
                  <a:pt x="1288" y="276"/>
                </a:lnTo>
                <a:lnTo>
                  <a:pt x="1252" y="287"/>
                </a:lnTo>
                <a:lnTo>
                  <a:pt x="1236" y="290"/>
                </a:lnTo>
                <a:lnTo>
                  <a:pt x="1223" y="293"/>
                </a:lnTo>
                <a:lnTo>
                  <a:pt x="1223" y="293"/>
                </a:lnTo>
                <a:lnTo>
                  <a:pt x="1207" y="295"/>
                </a:lnTo>
                <a:lnTo>
                  <a:pt x="1187" y="297"/>
                </a:lnTo>
                <a:lnTo>
                  <a:pt x="1138" y="299"/>
                </a:lnTo>
                <a:lnTo>
                  <a:pt x="1080" y="300"/>
                </a:lnTo>
                <a:lnTo>
                  <a:pt x="1022" y="301"/>
                </a:lnTo>
                <a:lnTo>
                  <a:pt x="1022" y="301"/>
                </a:lnTo>
                <a:lnTo>
                  <a:pt x="997" y="303"/>
                </a:lnTo>
                <a:lnTo>
                  <a:pt x="975" y="304"/>
                </a:lnTo>
                <a:lnTo>
                  <a:pt x="957" y="306"/>
                </a:lnTo>
                <a:lnTo>
                  <a:pt x="943" y="310"/>
                </a:lnTo>
                <a:lnTo>
                  <a:pt x="923" y="315"/>
                </a:lnTo>
                <a:lnTo>
                  <a:pt x="917" y="316"/>
                </a:lnTo>
                <a:lnTo>
                  <a:pt x="912" y="317"/>
                </a:lnTo>
                <a:lnTo>
                  <a:pt x="912" y="317"/>
                </a:lnTo>
                <a:lnTo>
                  <a:pt x="907" y="316"/>
                </a:lnTo>
                <a:lnTo>
                  <a:pt x="902" y="314"/>
                </a:lnTo>
                <a:lnTo>
                  <a:pt x="890" y="305"/>
                </a:lnTo>
                <a:lnTo>
                  <a:pt x="876" y="294"/>
                </a:lnTo>
                <a:lnTo>
                  <a:pt x="876" y="294"/>
                </a:lnTo>
                <a:lnTo>
                  <a:pt x="884" y="293"/>
                </a:lnTo>
                <a:lnTo>
                  <a:pt x="903" y="289"/>
                </a:lnTo>
                <a:lnTo>
                  <a:pt x="935" y="285"/>
                </a:lnTo>
                <a:lnTo>
                  <a:pt x="954" y="284"/>
                </a:lnTo>
                <a:lnTo>
                  <a:pt x="975" y="284"/>
                </a:lnTo>
                <a:lnTo>
                  <a:pt x="975" y="284"/>
                </a:lnTo>
                <a:lnTo>
                  <a:pt x="997" y="283"/>
                </a:lnTo>
                <a:lnTo>
                  <a:pt x="1018" y="281"/>
                </a:lnTo>
                <a:lnTo>
                  <a:pt x="1061" y="276"/>
                </a:lnTo>
                <a:lnTo>
                  <a:pt x="1102" y="270"/>
                </a:lnTo>
                <a:lnTo>
                  <a:pt x="1122" y="268"/>
                </a:lnTo>
                <a:lnTo>
                  <a:pt x="1141" y="267"/>
                </a:lnTo>
                <a:lnTo>
                  <a:pt x="1141" y="267"/>
                </a:lnTo>
                <a:lnTo>
                  <a:pt x="1219" y="266"/>
                </a:lnTo>
                <a:lnTo>
                  <a:pt x="1239" y="265"/>
                </a:lnTo>
                <a:lnTo>
                  <a:pt x="1257" y="263"/>
                </a:lnTo>
                <a:lnTo>
                  <a:pt x="1275" y="261"/>
                </a:lnTo>
                <a:lnTo>
                  <a:pt x="1288" y="257"/>
                </a:lnTo>
                <a:lnTo>
                  <a:pt x="1288" y="257"/>
                </a:lnTo>
                <a:lnTo>
                  <a:pt x="1325" y="244"/>
                </a:lnTo>
                <a:lnTo>
                  <a:pt x="1375" y="222"/>
                </a:lnTo>
                <a:lnTo>
                  <a:pt x="1401" y="209"/>
                </a:lnTo>
                <a:lnTo>
                  <a:pt x="1425" y="197"/>
                </a:lnTo>
                <a:lnTo>
                  <a:pt x="1445" y="185"/>
                </a:lnTo>
                <a:lnTo>
                  <a:pt x="1459" y="174"/>
                </a:lnTo>
                <a:lnTo>
                  <a:pt x="1459" y="174"/>
                </a:lnTo>
                <a:lnTo>
                  <a:pt x="1480" y="154"/>
                </a:lnTo>
                <a:lnTo>
                  <a:pt x="1497" y="135"/>
                </a:lnTo>
                <a:lnTo>
                  <a:pt x="1503" y="126"/>
                </a:lnTo>
                <a:lnTo>
                  <a:pt x="1508" y="118"/>
                </a:lnTo>
                <a:lnTo>
                  <a:pt x="1511" y="110"/>
                </a:lnTo>
                <a:lnTo>
                  <a:pt x="1511" y="103"/>
                </a:lnTo>
                <a:lnTo>
                  <a:pt x="1511" y="103"/>
                </a:lnTo>
                <a:lnTo>
                  <a:pt x="1509" y="96"/>
                </a:lnTo>
                <a:lnTo>
                  <a:pt x="1506" y="90"/>
                </a:lnTo>
                <a:lnTo>
                  <a:pt x="1501" y="83"/>
                </a:lnTo>
                <a:lnTo>
                  <a:pt x="1495" y="78"/>
                </a:lnTo>
                <a:lnTo>
                  <a:pt x="1486" y="72"/>
                </a:lnTo>
                <a:lnTo>
                  <a:pt x="1476" y="68"/>
                </a:lnTo>
                <a:lnTo>
                  <a:pt x="1464" y="65"/>
                </a:lnTo>
                <a:lnTo>
                  <a:pt x="1449" y="64"/>
                </a:lnTo>
                <a:lnTo>
                  <a:pt x="1449" y="64"/>
                </a:lnTo>
                <a:lnTo>
                  <a:pt x="1416" y="63"/>
                </a:lnTo>
                <a:lnTo>
                  <a:pt x="1400" y="63"/>
                </a:lnTo>
                <a:lnTo>
                  <a:pt x="1384" y="64"/>
                </a:lnTo>
                <a:lnTo>
                  <a:pt x="1367" y="67"/>
                </a:lnTo>
                <a:lnTo>
                  <a:pt x="1351" y="69"/>
                </a:lnTo>
                <a:lnTo>
                  <a:pt x="1335" y="74"/>
                </a:lnTo>
                <a:lnTo>
                  <a:pt x="1319" y="80"/>
                </a:lnTo>
                <a:lnTo>
                  <a:pt x="1319" y="80"/>
                </a:lnTo>
                <a:lnTo>
                  <a:pt x="1281" y="99"/>
                </a:lnTo>
                <a:lnTo>
                  <a:pt x="1235" y="119"/>
                </a:lnTo>
                <a:lnTo>
                  <a:pt x="1212" y="129"/>
                </a:lnTo>
                <a:lnTo>
                  <a:pt x="1191" y="137"/>
                </a:lnTo>
                <a:lnTo>
                  <a:pt x="1174" y="143"/>
                </a:lnTo>
                <a:lnTo>
                  <a:pt x="1159" y="147"/>
                </a:lnTo>
                <a:lnTo>
                  <a:pt x="1159" y="147"/>
                </a:lnTo>
                <a:lnTo>
                  <a:pt x="1125" y="151"/>
                </a:lnTo>
                <a:lnTo>
                  <a:pt x="1073" y="161"/>
                </a:lnTo>
                <a:lnTo>
                  <a:pt x="1014" y="175"/>
                </a:lnTo>
                <a:lnTo>
                  <a:pt x="957" y="190"/>
                </a:lnTo>
                <a:lnTo>
                  <a:pt x="957" y="190"/>
                </a:lnTo>
                <a:lnTo>
                  <a:pt x="933" y="197"/>
                </a:lnTo>
                <a:lnTo>
                  <a:pt x="911" y="206"/>
                </a:lnTo>
                <a:lnTo>
                  <a:pt x="893" y="213"/>
                </a:lnTo>
                <a:lnTo>
                  <a:pt x="879" y="222"/>
                </a:lnTo>
                <a:lnTo>
                  <a:pt x="858" y="234"/>
                </a:lnTo>
                <a:lnTo>
                  <a:pt x="852" y="238"/>
                </a:lnTo>
                <a:lnTo>
                  <a:pt x="848" y="240"/>
                </a:lnTo>
                <a:lnTo>
                  <a:pt x="848" y="240"/>
                </a:lnTo>
                <a:lnTo>
                  <a:pt x="838" y="241"/>
                </a:lnTo>
                <a:lnTo>
                  <a:pt x="838" y="241"/>
                </a:lnTo>
                <a:lnTo>
                  <a:pt x="839" y="240"/>
                </a:lnTo>
                <a:lnTo>
                  <a:pt x="838" y="240"/>
                </a:lnTo>
                <a:lnTo>
                  <a:pt x="831" y="239"/>
                </a:lnTo>
                <a:lnTo>
                  <a:pt x="813" y="239"/>
                </a:lnTo>
                <a:lnTo>
                  <a:pt x="813" y="239"/>
                </a:lnTo>
                <a:lnTo>
                  <a:pt x="793" y="239"/>
                </a:lnTo>
                <a:lnTo>
                  <a:pt x="777" y="240"/>
                </a:lnTo>
                <a:lnTo>
                  <a:pt x="768" y="242"/>
                </a:lnTo>
                <a:lnTo>
                  <a:pt x="766" y="242"/>
                </a:lnTo>
                <a:lnTo>
                  <a:pt x="751" y="244"/>
                </a:lnTo>
                <a:lnTo>
                  <a:pt x="751" y="244"/>
                </a:lnTo>
                <a:lnTo>
                  <a:pt x="748" y="240"/>
                </a:lnTo>
                <a:lnTo>
                  <a:pt x="742" y="231"/>
                </a:lnTo>
                <a:lnTo>
                  <a:pt x="734" y="223"/>
                </a:lnTo>
                <a:lnTo>
                  <a:pt x="729" y="219"/>
                </a:lnTo>
                <a:lnTo>
                  <a:pt x="725" y="217"/>
                </a:lnTo>
                <a:lnTo>
                  <a:pt x="725" y="217"/>
                </a:lnTo>
                <a:lnTo>
                  <a:pt x="714" y="214"/>
                </a:lnTo>
                <a:lnTo>
                  <a:pt x="713" y="215"/>
                </a:lnTo>
                <a:lnTo>
                  <a:pt x="711" y="215"/>
                </a:lnTo>
                <a:lnTo>
                  <a:pt x="711" y="215"/>
                </a:lnTo>
                <a:lnTo>
                  <a:pt x="710" y="220"/>
                </a:lnTo>
                <a:lnTo>
                  <a:pt x="709" y="220"/>
                </a:lnTo>
                <a:lnTo>
                  <a:pt x="708" y="222"/>
                </a:lnTo>
                <a:lnTo>
                  <a:pt x="703" y="220"/>
                </a:lnTo>
                <a:lnTo>
                  <a:pt x="703" y="220"/>
                </a:lnTo>
                <a:lnTo>
                  <a:pt x="671" y="207"/>
                </a:lnTo>
                <a:lnTo>
                  <a:pt x="671" y="207"/>
                </a:lnTo>
                <a:lnTo>
                  <a:pt x="625" y="190"/>
                </a:lnTo>
                <a:lnTo>
                  <a:pt x="579" y="174"/>
                </a:lnTo>
                <a:lnTo>
                  <a:pt x="554" y="166"/>
                </a:lnTo>
                <a:lnTo>
                  <a:pt x="529" y="159"/>
                </a:lnTo>
                <a:lnTo>
                  <a:pt x="529" y="159"/>
                </a:lnTo>
                <a:lnTo>
                  <a:pt x="478" y="147"/>
                </a:lnTo>
                <a:lnTo>
                  <a:pt x="431" y="134"/>
                </a:lnTo>
                <a:lnTo>
                  <a:pt x="382" y="123"/>
                </a:lnTo>
                <a:lnTo>
                  <a:pt x="382" y="123"/>
                </a:lnTo>
                <a:lnTo>
                  <a:pt x="330" y="103"/>
                </a:lnTo>
                <a:lnTo>
                  <a:pt x="222" y="62"/>
                </a:lnTo>
                <a:lnTo>
                  <a:pt x="222" y="62"/>
                </a:lnTo>
                <a:lnTo>
                  <a:pt x="168" y="38"/>
                </a:lnTo>
                <a:lnTo>
                  <a:pt x="122" y="20"/>
                </a:lnTo>
                <a:lnTo>
                  <a:pt x="103" y="12"/>
                </a:lnTo>
                <a:lnTo>
                  <a:pt x="84" y="6"/>
                </a:lnTo>
                <a:lnTo>
                  <a:pt x="67" y="3"/>
                </a:lnTo>
                <a:lnTo>
                  <a:pt x="51" y="0"/>
                </a:lnTo>
                <a:lnTo>
                  <a:pt x="51" y="0"/>
                </a:lnTo>
                <a:lnTo>
                  <a:pt x="38" y="0"/>
                </a:lnTo>
                <a:lnTo>
                  <a:pt x="25" y="1"/>
                </a:lnTo>
                <a:lnTo>
                  <a:pt x="17" y="4"/>
                </a:lnTo>
                <a:lnTo>
                  <a:pt x="9" y="6"/>
                </a:lnTo>
                <a:lnTo>
                  <a:pt x="3" y="10"/>
                </a:lnTo>
                <a:lnTo>
                  <a:pt x="1" y="15"/>
                </a:lnTo>
                <a:lnTo>
                  <a:pt x="0" y="19"/>
                </a:lnTo>
                <a:lnTo>
                  <a:pt x="1" y="24"/>
                </a:lnTo>
                <a:lnTo>
                  <a:pt x="1" y="24"/>
                </a:lnTo>
                <a:lnTo>
                  <a:pt x="3" y="27"/>
                </a:lnTo>
                <a:lnTo>
                  <a:pt x="8" y="32"/>
                </a:lnTo>
                <a:lnTo>
                  <a:pt x="25" y="43"/>
                </a:lnTo>
                <a:lnTo>
                  <a:pt x="81" y="75"/>
                </a:lnTo>
                <a:lnTo>
                  <a:pt x="81" y="75"/>
                </a:lnTo>
                <a:lnTo>
                  <a:pt x="147" y="113"/>
                </a:lnTo>
                <a:lnTo>
                  <a:pt x="177" y="129"/>
                </a:lnTo>
                <a:lnTo>
                  <a:pt x="200" y="140"/>
                </a:lnTo>
                <a:lnTo>
                  <a:pt x="200" y="140"/>
                </a:lnTo>
                <a:lnTo>
                  <a:pt x="221" y="149"/>
                </a:lnTo>
                <a:lnTo>
                  <a:pt x="241" y="158"/>
                </a:lnTo>
                <a:lnTo>
                  <a:pt x="261" y="167"/>
                </a:lnTo>
                <a:lnTo>
                  <a:pt x="261" y="167"/>
                </a:lnTo>
                <a:lnTo>
                  <a:pt x="259" y="170"/>
                </a:lnTo>
                <a:lnTo>
                  <a:pt x="255" y="176"/>
                </a:lnTo>
                <a:lnTo>
                  <a:pt x="254" y="181"/>
                </a:lnTo>
                <a:lnTo>
                  <a:pt x="254" y="186"/>
                </a:lnTo>
                <a:lnTo>
                  <a:pt x="255" y="191"/>
                </a:lnTo>
                <a:lnTo>
                  <a:pt x="258" y="196"/>
                </a:lnTo>
                <a:lnTo>
                  <a:pt x="258" y="196"/>
                </a:lnTo>
                <a:lnTo>
                  <a:pt x="264" y="202"/>
                </a:lnTo>
                <a:lnTo>
                  <a:pt x="276" y="212"/>
                </a:lnTo>
                <a:lnTo>
                  <a:pt x="312" y="238"/>
                </a:lnTo>
                <a:lnTo>
                  <a:pt x="356" y="268"/>
                </a:lnTo>
                <a:lnTo>
                  <a:pt x="400" y="297"/>
                </a:lnTo>
                <a:lnTo>
                  <a:pt x="400" y="297"/>
                </a:lnTo>
                <a:lnTo>
                  <a:pt x="426" y="311"/>
                </a:lnTo>
                <a:lnTo>
                  <a:pt x="458" y="327"/>
                </a:lnTo>
                <a:lnTo>
                  <a:pt x="529" y="361"/>
                </a:lnTo>
                <a:lnTo>
                  <a:pt x="591" y="388"/>
                </a:lnTo>
                <a:lnTo>
                  <a:pt x="617" y="399"/>
                </a:lnTo>
                <a:lnTo>
                  <a:pt x="617" y="399"/>
                </a:lnTo>
                <a:lnTo>
                  <a:pt x="561" y="438"/>
                </a:lnTo>
                <a:lnTo>
                  <a:pt x="561" y="438"/>
                </a:lnTo>
                <a:lnTo>
                  <a:pt x="559" y="439"/>
                </a:lnTo>
                <a:lnTo>
                  <a:pt x="557" y="443"/>
                </a:lnTo>
                <a:lnTo>
                  <a:pt x="557" y="443"/>
                </a:lnTo>
                <a:lnTo>
                  <a:pt x="554" y="450"/>
                </a:lnTo>
                <a:lnTo>
                  <a:pt x="553" y="454"/>
                </a:lnTo>
                <a:lnTo>
                  <a:pt x="550" y="456"/>
                </a:lnTo>
                <a:lnTo>
                  <a:pt x="550" y="456"/>
                </a:lnTo>
                <a:lnTo>
                  <a:pt x="547" y="461"/>
                </a:lnTo>
                <a:lnTo>
                  <a:pt x="543" y="463"/>
                </a:lnTo>
                <a:lnTo>
                  <a:pt x="538" y="463"/>
                </a:lnTo>
                <a:lnTo>
                  <a:pt x="538" y="463"/>
                </a:lnTo>
                <a:lnTo>
                  <a:pt x="525" y="464"/>
                </a:lnTo>
                <a:lnTo>
                  <a:pt x="520" y="464"/>
                </a:lnTo>
                <a:lnTo>
                  <a:pt x="516" y="465"/>
                </a:lnTo>
                <a:lnTo>
                  <a:pt x="516" y="465"/>
                </a:lnTo>
                <a:lnTo>
                  <a:pt x="511" y="469"/>
                </a:lnTo>
                <a:lnTo>
                  <a:pt x="511" y="469"/>
                </a:lnTo>
                <a:lnTo>
                  <a:pt x="505" y="474"/>
                </a:lnTo>
                <a:lnTo>
                  <a:pt x="517" y="469"/>
                </a:lnTo>
                <a:lnTo>
                  <a:pt x="517" y="471"/>
                </a:lnTo>
                <a:lnTo>
                  <a:pt x="517" y="471"/>
                </a:lnTo>
                <a:lnTo>
                  <a:pt x="518" y="470"/>
                </a:lnTo>
                <a:lnTo>
                  <a:pt x="525" y="469"/>
                </a:lnTo>
                <a:lnTo>
                  <a:pt x="525" y="469"/>
                </a:lnTo>
                <a:lnTo>
                  <a:pt x="534" y="469"/>
                </a:lnTo>
                <a:lnTo>
                  <a:pt x="541" y="469"/>
                </a:lnTo>
                <a:lnTo>
                  <a:pt x="545" y="466"/>
                </a:lnTo>
                <a:lnTo>
                  <a:pt x="545" y="466"/>
                </a:lnTo>
                <a:lnTo>
                  <a:pt x="548" y="465"/>
                </a:lnTo>
                <a:lnTo>
                  <a:pt x="549" y="464"/>
                </a:lnTo>
                <a:lnTo>
                  <a:pt x="550" y="460"/>
                </a:lnTo>
                <a:lnTo>
                  <a:pt x="550" y="458"/>
                </a:lnTo>
                <a:lnTo>
                  <a:pt x="553" y="456"/>
                </a:lnTo>
                <a:lnTo>
                  <a:pt x="557" y="453"/>
                </a:lnTo>
                <a:lnTo>
                  <a:pt x="561" y="450"/>
                </a:lnTo>
                <a:lnTo>
                  <a:pt x="561" y="450"/>
                </a:lnTo>
                <a:lnTo>
                  <a:pt x="576" y="440"/>
                </a:lnTo>
                <a:lnTo>
                  <a:pt x="579" y="439"/>
                </a:lnTo>
                <a:lnTo>
                  <a:pt x="581" y="438"/>
                </a:lnTo>
                <a:lnTo>
                  <a:pt x="581" y="438"/>
                </a:lnTo>
                <a:close/>
                <a:moveTo>
                  <a:pt x="607" y="241"/>
                </a:moveTo>
                <a:lnTo>
                  <a:pt x="607" y="241"/>
                </a:lnTo>
                <a:lnTo>
                  <a:pt x="604" y="245"/>
                </a:lnTo>
                <a:lnTo>
                  <a:pt x="603" y="249"/>
                </a:lnTo>
                <a:lnTo>
                  <a:pt x="602" y="252"/>
                </a:lnTo>
                <a:lnTo>
                  <a:pt x="602" y="252"/>
                </a:lnTo>
                <a:lnTo>
                  <a:pt x="602" y="266"/>
                </a:lnTo>
                <a:lnTo>
                  <a:pt x="602" y="266"/>
                </a:lnTo>
                <a:lnTo>
                  <a:pt x="590" y="266"/>
                </a:lnTo>
                <a:lnTo>
                  <a:pt x="582" y="265"/>
                </a:lnTo>
                <a:lnTo>
                  <a:pt x="577" y="263"/>
                </a:lnTo>
                <a:lnTo>
                  <a:pt x="577" y="263"/>
                </a:lnTo>
                <a:lnTo>
                  <a:pt x="543" y="249"/>
                </a:lnTo>
                <a:lnTo>
                  <a:pt x="511" y="235"/>
                </a:lnTo>
                <a:lnTo>
                  <a:pt x="566" y="235"/>
                </a:lnTo>
                <a:lnTo>
                  <a:pt x="566" y="235"/>
                </a:lnTo>
                <a:lnTo>
                  <a:pt x="579" y="236"/>
                </a:lnTo>
                <a:lnTo>
                  <a:pt x="592" y="239"/>
                </a:lnTo>
                <a:lnTo>
                  <a:pt x="607" y="241"/>
                </a:lnTo>
                <a:lnTo>
                  <a:pt x="607" y="241"/>
                </a:lnTo>
                <a:close/>
                <a:moveTo>
                  <a:pt x="632" y="407"/>
                </a:moveTo>
                <a:lnTo>
                  <a:pt x="678" y="423"/>
                </a:lnTo>
                <a:lnTo>
                  <a:pt x="670" y="448"/>
                </a:lnTo>
                <a:lnTo>
                  <a:pt x="670" y="448"/>
                </a:lnTo>
                <a:lnTo>
                  <a:pt x="632" y="434"/>
                </a:lnTo>
                <a:lnTo>
                  <a:pt x="632" y="434"/>
                </a:lnTo>
                <a:lnTo>
                  <a:pt x="617" y="429"/>
                </a:lnTo>
                <a:lnTo>
                  <a:pt x="612" y="428"/>
                </a:lnTo>
                <a:lnTo>
                  <a:pt x="607" y="427"/>
                </a:lnTo>
                <a:lnTo>
                  <a:pt x="607" y="427"/>
                </a:lnTo>
                <a:lnTo>
                  <a:pt x="598" y="428"/>
                </a:lnTo>
                <a:lnTo>
                  <a:pt x="595" y="428"/>
                </a:lnTo>
                <a:lnTo>
                  <a:pt x="632" y="407"/>
                </a:lnTo>
                <a:close/>
                <a:moveTo>
                  <a:pt x="688" y="427"/>
                </a:moveTo>
                <a:lnTo>
                  <a:pt x="697" y="428"/>
                </a:lnTo>
                <a:lnTo>
                  <a:pt x="697" y="428"/>
                </a:lnTo>
                <a:lnTo>
                  <a:pt x="695" y="438"/>
                </a:lnTo>
                <a:lnTo>
                  <a:pt x="694" y="445"/>
                </a:lnTo>
                <a:lnTo>
                  <a:pt x="693" y="450"/>
                </a:lnTo>
                <a:lnTo>
                  <a:pt x="693" y="450"/>
                </a:lnTo>
                <a:lnTo>
                  <a:pt x="689" y="452"/>
                </a:lnTo>
                <a:lnTo>
                  <a:pt x="686" y="452"/>
                </a:lnTo>
                <a:lnTo>
                  <a:pt x="682" y="452"/>
                </a:lnTo>
                <a:lnTo>
                  <a:pt x="688" y="427"/>
                </a:lnTo>
                <a:close/>
                <a:moveTo>
                  <a:pt x="678" y="461"/>
                </a:moveTo>
                <a:lnTo>
                  <a:pt x="678" y="461"/>
                </a:lnTo>
                <a:lnTo>
                  <a:pt x="686" y="463"/>
                </a:lnTo>
                <a:lnTo>
                  <a:pt x="693" y="463"/>
                </a:lnTo>
                <a:lnTo>
                  <a:pt x="699" y="461"/>
                </a:lnTo>
                <a:lnTo>
                  <a:pt x="699" y="461"/>
                </a:lnTo>
                <a:lnTo>
                  <a:pt x="703" y="460"/>
                </a:lnTo>
                <a:lnTo>
                  <a:pt x="705" y="458"/>
                </a:lnTo>
                <a:lnTo>
                  <a:pt x="705" y="455"/>
                </a:lnTo>
                <a:lnTo>
                  <a:pt x="705" y="454"/>
                </a:lnTo>
                <a:lnTo>
                  <a:pt x="705" y="454"/>
                </a:lnTo>
                <a:lnTo>
                  <a:pt x="709" y="471"/>
                </a:lnTo>
                <a:lnTo>
                  <a:pt x="711" y="485"/>
                </a:lnTo>
                <a:lnTo>
                  <a:pt x="713" y="497"/>
                </a:lnTo>
                <a:lnTo>
                  <a:pt x="713" y="497"/>
                </a:lnTo>
                <a:lnTo>
                  <a:pt x="713" y="507"/>
                </a:lnTo>
                <a:lnTo>
                  <a:pt x="713" y="519"/>
                </a:lnTo>
                <a:lnTo>
                  <a:pt x="710" y="529"/>
                </a:lnTo>
                <a:lnTo>
                  <a:pt x="708" y="536"/>
                </a:lnTo>
                <a:lnTo>
                  <a:pt x="708" y="536"/>
                </a:lnTo>
                <a:lnTo>
                  <a:pt x="705" y="539"/>
                </a:lnTo>
                <a:lnTo>
                  <a:pt x="702" y="539"/>
                </a:lnTo>
                <a:lnTo>
                  <a:pt x="693" y="538"/>
                </a:lnTo>
                <a:lnTo>
                  <a:pt x="678" y="536"/>
                </a:lnTo>
                <a:lnTo>
                  <a:pt x="678" y="536"/>
                </a:lnTo>
                <a:lnTo>
                  <a:pt x="661" y="535"/>
                </a:lnTo>
                <a:lnTo>
                  <a:pt x="656" y="536"/>
                </a:lnTo>
                <a:lnTo>
                  <a:pt x="678" y="461"/>
                </a:lnTo>
                <a:close/>
                <a:moveTo>
                  <a:pt x="655" y="538"/>
                </a:moveTo>
                <a:lnTo>
                  <a:pt x="655" y="538"/>
                </a:lnTo>
                <a:lnTo>
                  <a:pt x="655" y="536"/>
                </a:lnTo>
                <a:lnTo>
                  <a:pt x="656" y="536"/>
                </a:lnTo>
                <a:lnTo>
                  <a:pt x="655" y="538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8">
            <a:extLst>
              <a:ext uri="{FF2B5EF4-FFF2-40B4-BE49-F238E27FC236}">
                <a16:creationId xmlns:a16="http://schemas.microsoft.com/office/drawing/2014/main" id="{EBD30695-583C-45DC-ABBC-2ABC5F0328C7}"/>
              </a:ext>
            </a:extLst>
          </p:cNvPr>
          <p:cNvSpPr>
            <a:spLocks/>
          </p:cNvSpPr>
          <p:nvPr/>
        </p:nvSpPr>
        <p:spPr bwMode="auto">
          <a:xfrm>
            <a:off x="3653691" y="1575471"/>
            <a:ext cx="2598618" cy="1276788"/>
          </a:xfrm>
          <a:custGeom>
            <a:avLst/>
            <a:gdLst>
              <a:gd name="T0" fmla="*/ 539 w 1500"/>
              <a:gd name="T1" fmla="*/ 169 h 737"/>
              <a:gd name="T2" fmla="*/ 362 w 1500"/>
              <a:gd name="T3" fmla="*/ 227 h 737"/>
              <a:gd name="T4" fmla="*/ 135 w 1500"/>
              <a:gd name="T5" fmla="*/ 281 h 737"/>
              <a:gd name="T6" fmla="*/ 12 w 1500"/>
              <a:gd name="T7" fmla="*/ 348 h 737"/>
              <a:gd name="T8" fmla="*/ 6 w 1500"/>
              <a:gd name="T9" fmla="*/ 380 h 737"/>
              <a:gd name="T10" fmla="*/ 92 w 1500"/>
              <a:gd name="T11" fmla="*/ 393 h 737"/>
              <a:gd name="T12" fmla="*/ 84 w 1500"/>
              <a:gd name="T13" fmla="*/ 419 h 737"/>
              <a:gd name="T14" fmla="*/ 89 w 1500"/>
              <a:gd name="T15" fmla="*/ 472 h 737"/>
              <a:gd name="T16" fmla="*/ 186 w 1500"/>
              <a:gd name="T17" fmla="*/ 506 h 737"/>
              <a:gd name="T18" fmla="*/ 389 w 1500"/>
              <a:gd name="T19" fmla="*/ 496 h 737"/>
              <a:gd name="T20" fmla="*/ 659 w 1500"/>
              <a:gd name="T21" fmla="*/ 436 h 737"/>
              <a:gd name="T22" fmla="*/ 726 w 1500"/>
              <a:gd name="T23" fmla="*/ 478 h 737"/>
              <a:gd name="T24" fmla="*/ 697 w 1500"/>
              <a:gd name="T25" fmla="*/ 543 h 737"/>
              <a:gd name="T26" fmla="*/ 691 w 1500"/>
              <a:gd name="T27" fmla="*/ 559 h 737"/>
              <a:gd name="T28" fmla="*/ 727 w 1500"/>
              <a:gd name="T29" fmla="*/ 489 h 737"/>
              <a:gd name="T30" fmla="*/ 762 w 1500"/>
              <a:gd name="T31" fmla="*/ 452 h 737"/>
              <a:gd name="T32" fmla="*/ 767 w 1500"/>
              <a:gd name="T33" fmla="*/ 452 h 737"/>
              <a:gd name="T34" fmla="*/ 735 w 1500"/>
              <a:gd name="T35" fmla="*/ 509 h 737"/>
              <a:gd name="T36" fmla="*/ 796 w 1500"/>
              <a:gd name="T37" fmla="*/ 420 h 737"/>
              <a:gd name="T38" fmla="*/ 816 w 1500"/>
              <a:gd name="T39" fmla="*/ 439 h 737"/>
              <a:gd name="T40" fmla="*/ 766 w 1500"/>
              <a:gd name="T41" fmla="*/ 488 h 737"/>
              <a:gd name="T42" fmla="*/ 741 w 1500"/>
              <a:gd name="T43" fmla="*/ 536 h 737"/>
              <a:gd name="T44" fmla="*/ 800 w 1500"/>
              <a:gd name="T45" fmla="*/ 496 h 737"/>
              <a:gd name="T46" fmla="*/ 834 w 1500"/>
              <a:gd name="T47" fmla="*/ 419 h 737"/>
              <a:gd name="T48" fmla="*/ 834 w 1500"/>
              <a:gd name="T49" fmla="*/ 381 h 737"/>
              <a:gd name="T50" fmla="*/ 885 w 1500"/>
              <a:gd name="T51" fmla="*/ 370 h 737"/>
              <a:gd name="T52" fmla="*/ 907 w 1500"/>
              <a:gd name="T53" fmla="*/ 394 h 737"/>
              <a:gd name="T54" fmla="*/ 898 w 1500"/>
              <a:gd name="T55" fmla="*/ 444 h 737"/>
              <a:gd name="T56" fmla="*/ 874 w 1500"/>
              <a:gd name="T57" fmla="*/ 516 h 737"/>
              <a:gd name="T58" fmla="*/ 876 w 1500"/>
              <a:gd name="T59" fmla="*/ 568 h 737"/>
              <a:gd name="T60" fmla="*/ 847 w 1500"/>
              <a:gd name="T61" fmla="*/ 601 h 737"/>
              <a:gd name="T62" fmla="*/ 874 w 1500"/>
              <a:gd name="T63" fmla="*/ 589 h 737"/>
              <a:gd name="T64" fmla="*/ 887 w 1500"/>
              <a:gd name="T65" fmla="*/ 555 h 737"/>
              <a:gd name="T66" fmla="*/ 911 w 1500"/>
              <a:gd name="T67" fmla="*/ 447 h 737"/>
              <a:gd name="T68" fmla="*/ 929 w 1500"/>
              <a:gd name="T69" fmla="*/ 380 h 737"/>
              <a:gd name="T70" fmla="*/ 885 w 1500"/>
              <a:gd name="T71" fmla="*/ 338 h 737"/>
              <a:gd name="T72" fmla="*/ 948 w 1500"/>
              <a:gd name="T73" fmla="*/ 253 h 737"/>
              <a:gd name="T74" fmla="*/ 970 w 1500"/>
              <a:gd name="T75" fmla="*/ 243 h 737"/>
              <a:gd name="T76" fmla="*/ 1018 w 1500"/>
              <a:gd name="T77" fmla="*/ 392 h 737"/>
              <a:gd name="T78" fmla="*/ 1118 w 1500"/>
              <a:gd name="T79" fmla="*/ 541 h 737"/>
              <a:gd name="T80" fmla="*/ 1367 w 1500"/>
              <a:gd name="T81" fmla="*/ 699 h 737"/>
              <a:gd name="T82" fmla="*/ 1481 w 1500"/>
              <a:gd name="T83" fmla="*/ 736 h 737"/>
              <a:gd name="T84" fmla="*/ 1500 w 1500"/>
              <a:gd name="T85" fmla="*/ 694 h 737"/>
              <a:gd name="T86" fmla="*/ 1475 w 1500"/>
              <a:gd name="T87" fmla="*/ 633 h 737"/>
              <a:gd name="T88" fmla="*/ 1331 w 1500"/>
              <a:gd name="T89" fmla="*/ 489 h 737"/>
              <a:gd name="T90" fmla="*/ 1073 w 1500"/>
              <a:gd name="T91" fmla="*/ 241 h 737"/>
              <a:gd name="T92" fmla="*/ 1020 w 1500"/>
              <a:gd name="T93" fmla="*/ 193 h 737"/>
              <a:gd name="T94" fmla="*/ 1126 w 1500"/>
              <a:gd name="T95" fmla="*/ 126 h 737"/>
              <a:gd name="T96" fmla="*/ 1272 w 1500"/>
              <a:gd name="T97" fmla="*/ 24 h 737"/>
              <a:gd name="T98" fmla="*/ 1277 w 1500"/>
              <a:gd name="T99" fmla="*/ 3 h 737"/>
              <a:gd name="T100" fmla="*/ 1235 w 1500"/>
              <a:gd name="T101" fmla="*/ 6 h 737"/>
              <a:gd name="T102" fmla="*/ 1030 w 1500"/>
              <a:gd name="T103" fmla="*/ 104 h 737"/>
              <a:gd name="T104" fmla="*/ 964 w 1500"/>
              <a:gd name="T105" fmla="*/ 112 h 737"/>
              <a:gd name="T106" fmla="*/ 893 w 1500"/>
              <a:gd name="T107" fmla="*/ 118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00" h="737">
                <a:moveTo>
                  <a:pt x="822" y="120"/>
                </a:moveTo>
                <a:lnTo>
                  <a:pt x="822" y="120"/>
                </a:lnTo>
                <a:lnTo>
                  <a:pt x="774" y="128"/>
                </a:lnTo>
                <a:lnTo>
                  <a:pt x="725" y="135"/>
                </a:lnTo>
                <a:lnTo>
                  <a:pt x="666" y="145"/>
                </a:lnTo>
                <a:lnTo>
                  <a:pt x="602" y="156"/>
                </a:lnTo>
                <a:lnTo>
                  <a:pt x="539" y="169"/>
                </a:lnTo>
                <a:lnTo>
                  <a:pt x="511" y="177"/>
                </a:lnTo>
                <a:lnTo>
                  <a:pt x="484" y="184"/>
                </a:lnTo>
                <a:lnTo>
                  <a:pt x="461" y="191"/>
                </a:lnTo>
                <a:lnTo>
                  <a:pt x="440" y="199"/>
                </a:lnTo>
                <a:lnTo>
                  <a:pt x="440" y="199"/>
                </a:lnTo>
                <a:lnTo>
                  <a:pt x="403" y="214"/>
                </a:lnTo>
                <a:lnTo>
                  <a:pt x="362" y="227"/>
                </a:lnTo>
                <a:lnTo>
                  <a:pt x="323" y="238"/>
                </a:lnTo>
                <a:lnTo>
                  <a:pt x="282" y="249"/>
                </a:lnTo>
                <a:lnTo>
                  <a:pt x="244" y="258"/>
                </a:lnTo>
                <a:lnTo>
                  <a:pt x="211" y="265"/>
                </a:lnTo>
                <a:lnTo>
                  <a:pt x="158" y="275"/>
                </a:lnTo>
                <a:lnTo>
                  <a:pt x="158" y="275"/>
                </a:lnTo>
                <a:lnTo>
                  <a:pt x="135" y="281"/>
                </a:lnTo>
                <a:lnTo>
                  <a:pt x="109" y="291"/>
                </a:lnTo>
                <a:lnTo>
                  <a:pt x="81" y="302"/>
                </a:lnTo>
                <a:lnTo>
                  <a:pt x="54" y="317"/>
                </a:lnTo>
                <a:lnTo>
                  <a:pt x="41" y="324"/>
                </a:lnTo>
                <a:lnTo>
                  <a:pt x="29" y="332"/>
                </a:lnTo>
                <a:lnTo>
                  <a:pt x="19" y="339"/>
                </a:lnTo>
                <a:lnTo>
                  <a:pt x="12" y="348"/>
                </a:lnTo>
                <a:lnTo>
                  <a:pt x="5" y="355"/>
                </a:lnTo>
                <a:lnTo>
                  <a:pt x="1" y="361"/>
                </a:lnTo>
                <a:lnTo>
                  <a:pt x="0" y="369"/>
                </a:lnTo>
                <a:lnTo>
                  <a:pt x="0" y="372"/>
                </a:lnTo>
                <a:lnTo>
                  <a:pt x="1" y="375"/>
                </a:lnTo>
                <a:lnTo>
                  <a:pt x="1" y="375"/>
                </a:lnTo>
                <a:lnTo>
                  <a:pt x="6" y="380"/>
                </a:lnTo>
                <a:lnTo>
                  <a:pt x="11" y="385"/>
                </a:lnTo>
                <a:lnTo>
                  <a:pt x="19" y="388"/>
                </a:lnTo>
                <a:lnTo>
                  <a:pt x="28" y="391"/>
                </a:lnTo>
                <a:lnTo>
                  <a:pt x="38" y="392"/>
                </a:lnTo>
                <a:lnTo>
                  <a:pt x="49" y="393"/>
                </a:lnTo>
                <a:lnTo>
                  <a:pt x="71" y="394"/>
                </a:lnTo>
                <a:lnTo>
                  <a:pt x="92" y="393"/>
                </a:lnTo>
                <a:lnTo>
                  <a:pt x="110" y="392"/>
                </a:lnTo>
                <a:lnTo>
                  <a:pt x="127" y="389"/>
                </a:lnTo>
                <a:lnTo>
                  <a:pt x="127" y="389"/>
                </a:lnTo>
                <a:lnTo>
                  <a:pt x="113" y="398"/>
                </a:lnTo>
                <a:lnTo>
                  <a:pt x="98" y="407"/>
                </a:lnTo>
                <a:lnTo>
                  <a:pt x="91" y="413"/>
                </a:lnTo>
                <a:lnTo>
                  <a:pt x="84" y="419"/>
                </a:lnTo>
                <a:lnTo>
                  <a:pt x="80" y="425"/>
                </a:lnTo>
                <a:lnTo>
                  <a:pt x="75" y="432"/>
                </a:lnTo>
                <a:lnTo>
                  <a:pt x="72" y="440"/>
                </a:lnTo>
                <a:lnTo>
                  <a:pt x="72" y="447"/>
                </a:lnTo>
                <a:lnTo>
                  <a:pt x="75" y="456"/>
                </a:lnTo>
                <a:lnTo>
                  <a:pt x="81" y="463"/>
                </a:lnTo>
                <a:lnTo>
                  <a:pt x="89" y="472"/>
                </a:lnTo>
                <a:lnTo>
                  <a:pt x="103" y="479"/>
                </a:lnTo>
                <a:lnTo>
                  <a:pt x="103" y="479"/>
                </a:lnTo>
                <a:lnTo>
                  <a:pt x="119" y="487"/>
                </a:lnTo>
                <a:lnTo>
                  <a:pt x="135" y="493"/>
                </a:lnTo>
                <a:lnTo>
                  <a:pt x="152" y="498"/>
                </a:lnTo>
                <a:lnTo>
                  <a:pt x="169" y="503"/>
                </a:lnTo>
                <a:lnTo>
                  <a:pt x="186" y="506"/>
                </a:lnTo>
                <a:lnTo>
                  <a:pt x="204" y="509"/>
                </a:lnTo>
                <a:lnTo>
                  <a:pt x="222" y="510"/>
                </a:lnTo>
                <a:lnTo>
                  <a:pt x="241" y="511"/>
                </a:lnTo>
                <a:lnTo>
                  <a:pt x="277" y="511"/>
                </a:lnTo>
                <a:lnTo>
                  <a:pt x="314" y="509"/>
                </a:lnTo>
                <a:lnTo>
                  <a:pt x="352" y="504"/>
                </a:lnTo>
                <a:lnTo>
                  <a:pt x="389" y="496"/>
                </a:lnTo>
                <a:lnTo>
                  <a:pt x="389" y="496"/>
                </a:lnTo>
                <a:lnTo>
                  <a:pt x="461" y="480"/>
                </a:lnTo>
                <a:lnTo>
                  <a:pt x="527" y="467"/>
                </a:lnTo>
                <a:lnTo>
                  <a:pt x="582" y="455"/>
                </a:lnTo>
                <a:lnTo>
                  <a:pt x="622" y="446"/>
                </a:lnTo>
                <a:lnTo>
                  <a:pt x="622" y="446"/>
                </a:lnTo>
                <a:lnTo>
                  <a:pt x="659" y="436"/>
                </a:lnTo>
                <a:lnTo>
                  <a:pt x="704" y="425"/>
                </a:lnTo>
                <a:lnTo>
                  <a:pt x="757" y="412"/>
                </a:lnTo>
                <a:lnTo>
                  <a:pt x="757" y="412"/>
                </a:lnTo>
                <a:lnTo>
                  <a:pt x="746" y="436"/>
                </a:lnTo>
                <a:lnTo>
                  <a:pt x="732" y="468"/>
                </a:lnTo>
                <a:lnTo>
                  <a:pt x="732" y="468"/>
                </a:lnTo>
                <a:lnTo>
                  <a:pt x="726" y="478"/>
                </a:lnTo>
                <a:lnTo>
                  <a:pt x="719" y="492"/>
                </a:lnTo>
                <a:lnTo>
                  <a:pt x="710" y="505"/>
                </a:lnTo>
                <a:lnTo>
                  <a:pt x="708" y="512"/>
                </a:lnTo>
                <a:lnTo>
                  <a:pt x="705" y="519"/>
                </a:lnTo>
                <a:lnTo>
                  <a:pt x="705" y="519"/>
                </a:lnTo>
                <a:lnTo>
                  <a:pt x="698" y="538"/>
                </a:lnTo>
                <a:lnTo>
                  <a:pt x="697" y="543"/>
                </a:lnTo>
                <a:lnTo>
                  <a:pt x="698" y="543"/>
                </a:lnTo>
                <a:lnTo>
                  <a:pt x="699" y="543"/>
                </a:lnTo>
                <a:lnTo>
                  <a:pt x="699" y="543"/>
                </a:lnTo>
                <a:lnTo>
                  <a:pt x="699" y="543"/>
                </a:lnTo>
                <a:lnTo>
                  <a:pt x="699" y="544"/>
                </a:lnTo>
                <a:lnTo>
                  <a:pt x="698" y="548"/>
                </a:lnTo>
                <a:lnTo>
                  <a:pt x="691" y="559"/>
                </a:lnTo>
                <a:lnTo>
                  <a:pt x="678" y="576"/>
                </a:lnTo>
                <a:lnTo>
                  <a:pt x="678" y="576"/>
                </a:lnTo>
                <a:lnTo>
                  <a:pt x="696" y="549"/>
                </a:lnTo>
                <a:lnTo>
                  <a:pt x="715" y="516"/>
                </a:lnTo>
                <a:lnTo>
                  <a:pt x="715" y="516"/>
                </a:lnTo>
                <a:lnTo>
                  <a:pt x="721" y="499"/>
                </a:lnTo>
                <a:lnTo>
                  <a:pt x="727" y="489"/>
                </a:lnTo>
                <a:lnTo>
                  <a:pt x="731" y="484"/>
                </a:lnTo>
                <a:lnTo>
                  <a:pt x="736" y="479"/>
                </a:lnTo>
                <a:lnTo>
                  <a:pt x="736" y="479"/>
                </a:lnTo>
                <a:lnTo>
                  <a:pt x="745" y="472"/>
                </a:lnTo>
                <a:lnTo>
                  <a:pt x="751" y="467"/>
                </a:lnTo>
                <a:lnTo>
                  <a:pt x="757" y="461"/>
                </a:lnTo>
                <a:lnTo>
                  <a:pt x="762" y="452"/>
                </a:lnTo>
                <a:lnTo>
                  <a:pt x="762" y="452"/>
                </a:lnTo>
                <a:lnTo>
                  <a:pt x="769" y="436"/>
                </a:lnTo>
                <a:lnTo>
                  <a:pt x="777" y="417"/>
                </a:lnTo>
                <a:lnTo>
                  <a:pt x="785" y="394"/>
                </a:lnTo>
                <a:lnTo>
                  <a:pt x="785" y="394"/>
                </a:lnTo>
                <a:lnTo>
                  <a:pt x="767" y="452"/>
                </a:lnTo>
                <a:lnTo>
                  <a:pt x="767" y="452"/>
                </a:lnTo>
                <a:lnTo>
                  <a:pt x="764" y="457"/>
                </a:lnTo>
                <a:lnTo>
                  <a:pt x="759" y="463"/>
                </a:lnTo>
                <a:lnTo>
                  <a:pt x="755" y="471"/>
                </a:lnTo>
                <a:lnTo>
                  <a:pt x="747" y="482"/>
                </a:lnTo>
                <a:lnTo>
                  <a:pt x="747" y="482"/>
                </a:lnTo>
                <a:lnTo>
                  <a:pt x="741" y="495"/>
                </a:lnTo>
                <a:lnTo>
                  <a:pt x="735" y="509"/>
                </a:lnTo>
                <a:lnTo>
                  <a:pt x="729" y="527"/>
                </a:lnTo>
                <a:lnTo>
                  <a:pt x="729" y="527"/>
                </a:lnTo>
                <a:lnTo>
                  <a:pt x="735" y="519"/>
                </a:lnTo>
                <a:lnTo>
                  <a:pt x="751" y="496"/>
                </a:lnTo>
                <a:lnTo>
                  <a:pt x="778" y="456"/>
                </a:lnTo>
                <a:lnTo>
                  <a:pt x="778" y="456"/>
                </a:lnTo>
                <a:lnTo>
                  <a:pt x="796" y="420"/>
                </a:lnTo>
                <a:lnTo>
                  <a:pt x="810" y="391"/>
                </a:lnTo>
                <a:lnTo>
                  <a:pt x="810" y="391"/>
                </a:lnTo>
                <a:lnTo>
                  <a:pt x="811" y="423"/>
                </a:lnTo>
                <a:lnTo>
                  <a:pt x="811" y="423"/>
                </a:lnTo>
                <a:lnTo>
                  <a:pt x="811" y="426"/>
                </a:lnTo>
                <a:lnTo>
                  <a:pt x="812" y="431"/>
                </a:lnTo>
                <a:lnTo>
                  <a:pt x="816" y="439"/>
                </a:lnTo>
                <a:lnTo>
                  <a:pt x="816" y="444"/>
                </a:lnTo>
                <a:lnTo>
                  <a:pt x="815" y="447"/>
                </a:lnTo>
                <a:lnTo>
                  <a:pt x="811" y="452"/>
                </a:lnTo>
                <a:lnTo>
                  <a:pt x="806" y="458"/>
                </a:lnTo>
                <a:lnTo>
                  <a:pt x="806" y="458"/>
                </a:lnTo>
                <a:lnTo>
                  <a:pt x="778" y="479"/>
                </a:lnTo>
                <a:lnTo>
                  <a:pt x="766" y="488"/>
                </a:lnTo>
                <a:lnTo>
                  <a:pt x="758" y="495"/>
                </a:lnTo>
                <a:lnTo>
                  <a:pt x="758" y="495"/>
                </a:lnTo>
                <a:lnTo>
                  <a:pt x="751" y="508"/>
                </a:lnTo>
                <a:lnTo>
                  <a:pt x="741" y="523"/>
                </a:lnTo>
                <a:lnTo>
                  <a:pt x="730" y="546"/>
                </a:lnTo>
                <a:lnTo>
                  <a:pt x="730" y="546"/>
                </a:lnTo>
                <a:lnTo>
                  <a:pt x="741" y="536"/>
                </a:lnTo>
                <a:lnTo>
                  <a:pt x="752" y="527"/>
                </a:lnTo>
                <a:lnTo>
                  <a:pt x="761" y="521"/>
                </a:lnTo>
                <a:lnTo>
                  <a:pt x="761" y="521"/>
                </a:lnTo>
                <a:lnTo>
                  <a:pt x="780" y="510"/>
                </a:lnTo>
                <a:lnTo>
                  <a:pt x="790" y="504"/>
                </a:lnTo>
                <a:lnTo>
                  <a:pt x="800" y="496"/>
                </a:lnTo>
                <a:lnTo>
                  <a:pt x="800" y="496"/>
                </a:lnTo>
                <a:lnTo>
                  <a:pt x="809" y="485"/>
                </a:lnTo>
                <a:lnTo>
                  <a:pt x="817" y="472"/>
                </a:lnTo>
                <a:lnTo>
                  <a:pt x="830" y="452"/>
                </a:lnTo>
                <a:lnTo>
                  <a:pt x="830" y="452"/>
                </a:lnTo>
                <a:lnTo>
                  <a:pt x="832" y="445"/>
                </a:lnTo>
                <a:lnTo>
                  <a:pt x="833" y="432"/>
                </a:lnTo>
                <a:lnTo>
                  <a:pt x="834" y="419"/>
                </a:lnTo>
                <a:lnTo>
                  <a:pt x="834" y="408"/>
                </a:lnTo>
                <a:lnTo>
                  <a:pt x="834" y="408"/>
                </a:lnTo>
                <a:lnTo>
                  <a:pt x="833" y="401"/>
                </a:lnTo>
                <a:lnTo>
                  <a:pt x="831" y="393"/>
                </a:lnTo>
                <a:lnTo>
                  <a:pt x="828" y="386"/>
                </a:lnTo>
                <a:lnTo>
                  <a:pt x="828" y="386"/>
                </a:lnTo>
                <a:lnTo>
                  <a:pt x="834" y="381"/>
                </a:lnTo>
                <a:lnTo>
                  <a:pt x="849" y="371"/>
                </a:lnTo>
                <a:lnTo>
                  <a:pt x="849" y="371"/>
                </a:lnTo>
                <a:lnTo>
                  <a:pt x="863" y="361"/>
                </a:lnTo>
                <a:lnTo>
                  <a:pt x="866" y="359"/>
                </a:lnTo>
                <a:lnTo>
                  <a:pt x="869" y="359"/>
                </a:lnTo>
                <a:lnTo>
                  <a:pt x="869" y="359"/>
                </a:lnTo>
                <a:lnTo>
                  <a:pt x="885" y="370"/>
                </a:lnTo>
                <a:lnTo>
                  <a:pt x="895" y="378"/>
                </a:lnTo>
                <a:lnTo>
                  <a:pt x="898" y="381"/>
                </a:lnTo>
                <a:lnTo>
                  <a:pt x="900" y="383"/>
                </a:lnTo>
                <a:lnTo>
                  <a:pt x="900" y="383"/>
                </a:lnTo>
                <a:lnTo>
                  <a:pt x="902" y="387"/>
                </a:lnTo>
                <a:lnTo>
                  <a:pt x="905" y="391"/>
                </a:lnTo>
                <a:lnTo>
                  <a:pt x="907" y="394"/>
                </a:lnTo>
                <a:lnTo>
                  <a:pt x="908" y="401"/>
                </a:lnTo>
                <a:lnTo>
                  <a:pt x="908" y="401"/>
                </a:lnTo>
                <a:lnTo>
                  <a:pt x="907" y="409"/>
                </a:lnTo>
                <a:lnTo>
                  <a:pt x="906" y="421"/>
                </a:lnTo>
                <a:lnTo>
                  <a:pt x="903" y="432"/>
                </a:lnTo>
                <a:lnTo>
                  <a:pt x="898" y="444"/>
                </a:lnTo>
                <a:lnTo>
                  <a:pt x="898" y="444"/>
                </a:lnTo>
                <a:lnTo>
                  <a:pt x="893" y="456"/>
                </a:lnTo>
                <a:lnTo>
                  <a:pt x="887" y="474"/>
                </a:lnTo>
                <a:lnTo>
                  <a:pt x="881" y="493"/>
                </a:lnTo>
                <a:lnTo>
                  <a:pt x="876" y="506"/>
                </a:lnTo>
                <a:lnTo>
                  <a:pt x="876" y="506"/>
                </a:lnTo>
                <a:lnTo>
                  <a:pt x="874" y="514"/>
                </a:lnTo>
                <a:lnTo>
                  <a:pt x="874" y="516"/>
                </a:lnTo>
                <a:lnTo>
                  <a:pt x="875" y="519"/>
                </a:lnTo>
                <a:lnTo>
                  <a:pt x="876" y="520"/>
                </a:lnTo>
                <a:lnTo>
                  <a:pt x="876" y="520"/>
                </a:lnTo>
                <a:lnTo>
                  <a:pt x="879" y="543"/>
                </a:lnTo>
                <a:lnTo>
                  <a:pt x="879" y="558"/>
                </a:lnTo>
                <a:lnTo>
                  <a:pt x="877" y="564"/>
                </a:lnTo>
                <a:lnTo>
                  <a:pt x="876" y="568"/>
                </a:lnTo>
                <a:lnTo>
                  <a:pt x="876" y="568"/>
                </a:lnTo>
                <a:lnTo>
                  <a:pt x="869" y="583"/>
                </a:lnTo>
                <a:lnTo>
                  <a:pt x="864" y="591"/>
                </a:lnTo>
                <a:lnTo>
                  <a:pt x="860" y="596"/>
                </a:lnTo>
                <a:lnTo>
                  <a:pt x="860" y="596"/>
                </a:lnTo>
                <a:lnTo>
                  <a:pt x="854" y="599"/>
                </a:lnTo>
                <a:lnTo>
                  <a:pt x="847" y="601"/>
                </a:lnTo>
                <a:lnTo>
                  <a:pt x="837" y="603"/>
                </a:lnTo>
                <a:lnTo>
                  <a:pt x="861" y="605"/>
                </a:lnTo>
                <a:lnTo>
                  <a:pt x="863" y="608"/>
                </a:lnTo>
                <a:lnTo>
                  <a:pt x="863" y="608"/>
                </a:lnTo>
                <a:lnTo>
                  <a:pt x="868" y="601"/>
                </a:lnTo>
                <a:lnTo>
                  <a:pt x="871" y="595"/>
                </a:lnTo>
                <a:lnTo>
                  <a:pt x="874" y="589"/>
                </a:lnTo>
                <a:lnTo>
                  <a:pt x="874" y="589"/>
                </a:lnTo>
                <a:lnTo>
                  <a:pt x="877" y="581"/>
                </a:lnTo>
                <a:lnTo>
                  <a:pt x="882" y="571"/>
                </a:lnTo>
                <a:lnTo>
                  <a:pt x="887" y="564"/>
                </a:lnTo>
                <a:lnTo>
                  <a:pt x="889" y="558"/>
                </a:lnTo>
                <a:lnTo>
                  <a:pt x="889" y="558"/>
                </a:lnTo>
                <a:lnTo>
                  <a:pt x="887" y="555"/>
                </a:lnTo>
                <a:lnTo>
                  <a:pt x="886" y="551"/>
                </a:lnTo>
                <a:lnTo>
                  <a:pt x="885" y="541"/>
                </a:lnTo>
                <a:lnTo>
                  <a:pt x="887" y="523"/>
                </a:lnTo>
                <a:lnTo>
                  <a:pt x="887" y="523"/>
                </a:lnTo>
                <a:lnTo>
                  <a:pt x="892" y="503"/>
                </a:lnTo>
                <a:lnTo>
                  <a:pt x="898" y="482"/>
                </a:lnTo>
                <a:lnTo>
                  <a:pt x="911" y="447"/>
                </a:lnTo>
                <a:lnTo>
                  <a:pt x="911" y="447"/>
                </a:lnTo>
                <a:lnTo>
                  <a:pt x="917" y="430"/>
                </a:lnTo>
                <a:lnTo>
                  <a:pt x="924" y="413"/>
                </a:lnTo>
                <a:lnTo>
                  <a:pt x="927" y="404"/>
                </a:lnTo>
                <a:lnTo>
                  <a:pt x="929" y="394"/>
                </a:lnTo>
                <a:lnTo>
                  <a:pt x="930" y="387"/>
                </a:lnTo>
                <a:lnTo>
                  <a:pt x="929" y="380"/>
                </a:lnTo>
                <a:lnTo>
                  <a:pt x="929" y="380"/>
                </a:lnTo>
                <a:lnTo>
                  <a:pt x="925" y="372"/>
                </a:lnTo>
                <a:lnTo>
                  <a:pt x="919" y="366"/>
                </a:lnTo>
                <a:lnTo>
                  <a:pt x="913" y="359"/>
                </a:lnTo>
                <a:lnTo>
                  <a:pt x="905" y="353"/>
                </a:lnTo>
                <a:lnTo>
                  <a:pt x="891" y="341"/>
                </a:lnTo>
                <a:lnTo>
                  <a:pt x="885" y="338"/>
                </a:lnTo>
                <a:lnTo>
                  <a:pt x="885" y="338"/>
                </a:lnTo>
                <a:lnTo>
                  <a:pt x="903" y="316"/>
                </a:lnTo>
                <a:lnTo>
                  <a:pt x="918" y="296"/>
                </a:lnTo>
                <a:lnTo>
                  <a:pt x="932" y="278"/>
                </a:lnTo>
                <a:lnTo>
                  <a:pt x="932" y="278"/>
                </a:lnTo>
                <a:lnTo>
                  <a:pt x="940" y="264"/>
                </a:lnTo>
                <a:lnTo>
                  <a:pt x="948" y="253"/>
                </a:lnTo>
                <a:lnTo>
                  <a:pt x="954" y="247"/>
                </a:lnTo>
                <a:lnTo>
                  <a:pt x="957" y="244"/>
                </a:lnTo>
                <a:lnTo>
                  <a:pt x="960" y="244"/>
                </a:lnTo>
                <a:lnTo>
                  <a:pt x="960" y="244"/>
                </a:lnTo>
                <a:lnTo>
                  <a:pt x="965" y="244"/>
                </a:lnTo>
                <a:lnTo>
                  <a:pt x="968" y="243"/>
                </a:lnTo>
                <a:lnTo>
                  <a:pt x="970" y="243"/>
                </a:lnTo>
                <a:lnTo>
                  <a:pt x="972" y="244"/>
                </a:lnTo>
                <a:lnTo>
                  <a:pt x="976" y="250"/>
                </a:lnTo>
                <a:lnTo>
                  <a:pt x="976" y="250"/>
                </a:lnTo>
                <a:lnTo>
                  <a:pt x="983" y="275"/>
                </a:lnTo>
                <a:lnTo>
                  <a:pt x="996" y="316"/>
                </a:lnTo>
                <a:lnTo>
                  <a:pt x="1008" y="360"/>
                </a:lnTo>
                <a:lnTo>
                  <a:pt x="1018" y="392"/>
                </a:lnTo>
                <a:lnTo>
                  <a:pt x="1018" y="392"/>
                </a:lnTo>
                <a:lnTo>
                  <a:pt x="1020" y="399"/>
                </a:lnTo>
                <a:lnTo>
                  <a:pt x="1026" y="409"/>
                </a:lnTo>
                <a:lnTo>
                  <a:pt x="1042" y="435"/>
                </a:lnTo>
                <a:lnTo>
                  <a:pt x="1066" y="468"/>
                </a:lnTo>
                <a:lnTo>
                  <a:pt x="1091" y="505"/>
                </a:lnTo>
                <a:lnTo>
                  <a:pt x="1118" y="541"/>
                </a:lnTo>
                <a:lnTo>
                  <a:pt x="1144" y="571"/>
                </a:lnTo>
                <a:lnTo>
                  <a:pt x="1165" y="595"/>
                </a:lnTo>
                <a:lnTo>
                  <a:pt x="1174" y="602"/>
                </a:lnTo>
                <a:lnTo>
                  <a:pt x="1180" y="607"/>
                </a:lnTo>
                <a:lnTo>
                  <a:pt x="1180" y="607"/>
                </a:lnTo>
                <a:lnTo>
                  <a:pt x="1293" y="662"/>
                </a:lnTo>
                <a:lnTo>
                  <a:pt x="1367" y="699"/>
                </a:lnTo>
                <a:lnTo>
                  <a:pt x="1423" y="725"/>
                </a:lnTo>
                <a:lnTo>
                  <a:pt x="1423" y="725"/>
                </a:lnTo>
                <a:lnTo>
                  <a:pt x="1442" y="731"/>
                </a:lnTo>
                <a:lnTo>
                  <a:pt x="1458" y="736"/>
                </a:lnTo>
                <a:lnTo>
                  <a:pt x="1470" y="737"/>
                </a:lnTo>
                <a:lnTo>
                  <a:pt x="1476" y="737"/>
                </a:lnTo>
                <a:lnTo>
                  <a:pt x="1481" y="736"/>
                </a:lnTo>
                <a:lnTo>
                  <a:pt x="1485" y="734"/>
                </a:lnTo>
                <a:lnTo>
                  <a:pt x="1489" y="731"/>
                </a:lnTo>
                <a:lnTo>
                  <a:pt x="1492" y="728"/>
                </a:lnTo>
                <a:lnTo>
                  <a:pt x="1495" y="723"/>
                </a:lnTo>
                <a:lnTo>
                  <a:pt x="1497" y="718"/>
                </a:lnTo>
                <a:lnTo>
                  <a:pt x="1498" y="710"/>
                </a:lnTo>
                <a:lnTo>
                  <a:pt x="1500" y="694"/>
                </a:lnTo>
                <a:lnTo>
                  <a:pt x="1500" y="694"/>
                </a:lnTo>
                <a:lnTo>
                  <a:pt x="1500" y="686"/>
                </a:lnTo>
                <a:lnTo>
                  <a:pt x="1498" y="678"/>
                </a:lnTo>
                <a:lnTo>
                  <a:pt x="1496" y="670"/>
                </a:lnTo>
                <a:lnTo>
                  <a:pt x="1493" y="662"/>
                </a:lnTo>
                <a:lnTo>
                  <a:pt x="1486" y="648"/>
                </a:lnTo>
                <a:lnTo>
                  <a:pt x="1475" y="633"/>
                </a:lnTo>
                <a:lnTo>
                  <a:pt x="1463" y="618"/>
                </a:lnTo>
                <a:lnTo>
                  <a:pt x="1449" y="603"/>
                </a:lnTo>
                <a:lnTo>
                  <a:pt x="1416" y="568"/>
                </a:lnTo>
                <a:lnTo>
                  <a:pt x="1416" y="568"/>
                </a:lnTo>
                <a:lnTo>
                  <a:pt x="1399" y="549"/>
                </a:lnTo>
                <a:lnTo>
                  <a:pt x="1379" y="531"/>
                </a:lnTo>
                <a:lnTo>
                  <a:pt x="1331" y="489"/>
                </a:lnTo>
                <a:lnTo>
                  <a:pt x="1270" y="435"/>
                </a:lnTo>
                <a:lnTo>
                  <a:pt x="1233" y="399"/>
                </a:lnTo>
                <a:lnTo>
                  <a:pt x="1190" y="359"/>
                </a:lnTo>
                <a:lnTo>
                  <a:pt x="1190" y="359"/>
                </a:lnTo>
                <a:lnTo>
                  <a:pt x="1121" y="290"/>
                </a:lnTo>
                <a:lnTo>
                  <a:pt x="1086" y="255"/>
                </a:lnTo>
                <a:lnTo>
                  <a:pt x="1073" y="241"/>
                </a:lnTo>
                <a:lnTo>
                  <a:pt x="1068" y="235"/>
                </a:lnTo>
                <a:lnTo>
                  <a:pt x="1068" y="235"/>
                </a:lnTo>
                <a:lnTo>
                  <a:pt x="1057" y="225"/>
                </a:lnTo>
                <a:lnTo>
                  <a:pt x="1040" y="211"/>
                </a:lnTo>
                <a:lnTo>
                  <a:pt x="1025" y="199"/>
                </a:lnTo>
                <a:lnTo>
                  <a:pt x="1021" y="195"/>
                </a:lnTo>
                <a:lnTo>
                  <a:pt x="1020" y="193"/>
                </a:lnTo>
                <a:lnTo>
                  <a:pt x="1021" y="193"/>
                </a:lnTo>
                <a:lnTo>
                  <a:pt x="1021" y="193"/>
                </a:lnTo>
                <a:lnTo>
                  <a:pt x="1032" y="184"/>
                </a:lnTo>
                <a:lnTo>
                  <a:pt x="1059" y="167"/>
                </a:lnTo>
                <a:lnTo>
                  <a:pt x="1093" y="146"/>
                </a:lnTo>
                <a:lnTo>
                  <a:pt x="1126" y="126"/>
                </a:lnTo>
                <a:lnTo>
                  <a:pt x="1126" y="126"/>
                </a:lnTo>
                <a:lnTo>
                  <a:pt x="1161" y="105"/>
                </a:lnTo>
                <a:lnTo>
                  <a:pt x="1202" y="81"/>
                </a:lnTo>
                <a:lnTo>
                  <a:pt x="1235" y="57"/>
                </a:lnTo>
                <a:lnTo>
                  <a:pt x="1248" y="49"/>
                </a:lnTo>
                <a:lnTo>
                  <a:pt x="1255" y="43"/>
                </a:lnTo>
                <a:lnTo>
                  <a:pt x="1255" y="43"/>
                </a:lnTo>
                <a:lnTo>
                  <a:pt x="1272" y="24"/>
                </a:lnTo>
                <a:lnTo>
                  <a:pt x="1280" y="16"/>
                </a:lnTo>
                <a:lnTo>
                  <a:pt x="1281" y="13"/>
                </a:lnTo>
                <a:lnTo>
                  <a:pt x="1282" y="9"/>
                </a:lnTo>
                <a:lnTo>
                  <a:pt x="1282" y="9"/>
                </a:lnTo>
                <a:lnTo>
                  <a:pt x="1281" y="7"/>
                </a:lnTo>
                <a:lnTo>
                  <a:pt x="1280" y="6"/>
                </a:lnTo>
                <a:lnTo>
                  <a:pt x="1277" y="3"/>
                </a:lnTo>
                <a:lnTo>
                  <a:pt x="1273" y="1"/>
                </a:lnTo>
                <a:lnTo>
                  <a:pt x="1268" y="0"/>
                </a:lnTo>
                <a:lnTo>
                  <a:pt x="1262" y="0"/>
                </a:lnTo>
                <a:lnTo>
                  <a:pt x="1256" y="0"/>
                </a:lnTo>
                <a:lnTo>
                  <a:pt x="1250" y="1"/>
                </a:lnTo>
                <a:lnTo>
                  <a:pt x="1250" y="1"/>
                </a:lnTo>
                <a:lnTo>
                  <a:pt x="1235" y="6"/>
                </a:lnTo>
                <a:lnTo>
                  <a:pt x="1217" y="13"/>
                </a:lnTo>
                <a:lnTo>
                  <a:pt x="1158" y="43"/>
                </a:lnTo>
                <a:lnTo>
                  <a:pt x="1158" y="43"/>
                </a:lnTo>
                <a:lnTo>
                  <a:pt x="1080" y="81"/>
                </a:lnTo>
                <a:lnTo>
                  <a:pt x="1050" y="96"/>
                </a:lnTo>
                <a:lnTo>
                  <a:pt x="1039" y="102"/>
                </a:lnTo>
                <a:lnTo>
                  <a:pt x="1030" y="104"/>
                </a:lnTo>
                <a:lnTo>
                  <a:pt x="1030" y="104"/>
                </a:lnTo>
                <a:lnTo>
                  <a:pt x="1023" y="105"/>
                </a:lnTo>
                <a:lnTo>
                  <a:pt x="1014" y="107"/>
                </a:lnTo>
                <a:lnTo>
                  <a:pt x="996" y="108"/>
                </a:lnTo>
                <a:lnTo>
                  <a:pt x="978" y="109"/>
                </a:lnTo>
                <a:lnTo>
                  <a:pt x="971" y="110"/>
                </a:lnTo>
                <a:lnTo>
                  <a:pt x="964" y="112"/>
                </a:lnTo>
                <a:lnTo>
                  <a:pt x="964" y="112"/>
                </a:lnTo>
                <a:lnTo>
                  <a:pt x="950" y="116"/>
                </a:lnTo>
                <a:lnTo>
                  <a:pt x="935" y="123"/>
                </a:lnTo>
                <a:lnTo>
                  <a:pt x="922" y="129"/>
                </a:lnTo>
                <a:lnTo>
                  <a:pt x="922" y="129"/>
                </a:lnTo>
                <a:lnTo>
                  <a:pt x="907" y="123"/>
                </a:lnTo>
                <a:lnTo>
                  <a:pt x="893" y="118"/>
                </a:lnTo>
                <a:lnTo>
                  <a:pt x="887" y="116"/>
                </a:lnTo>
                <a:lnTo>
                  <a:pt x="881" y="115"/>
                </a:lnTo>
                <a:lnTo>
                  <a:pt x="881" y="115"/>
                </a:lnTo>
                <a:lnTo>
                  <a:pt x="861" y="114"/>
                </a:lnTo>
                <a:lnTo>
                  <a:pt x="855" y="114"/>
                </a:lnTo>
                <a:lnTo>
                  <a:pt x="850" y="114"/>
                </a:lnTo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35C8231-97E5-433B-828F-FA45E712D5C1}"/>
              </a:ext>
            </a:extLst>
          </p:cNvPr>
          <p:cNvSpPr>
            <a:spLocks/>
          </p:cNvSpPr>
          <p:nvPr/>
        </p:nvSpPr>
        <p:spPr bwMode="auto">
          <a:xfrm>
            <a:off x="6609104" y="1045501"/>
            <a:ext cx="2779205" cy="2336727"/>
          </a:xfrm>
          <a:custGeom>
            <a:avLst/>
            <a:gdLst>
              <a:gd name="T0" fmla="*/ 556 w 2481"/>
              <a:gd name="T1" fmla="*/ 1565 h 2086"/>
              <a:gd name="T2" fmla="*/ 457 w 2481"/>
              <a:gd name="T3" fmla="*/ 1694 h 2086"/>
              <a:gd name="T4" fmla="*/ 393 w 2481"/>
              <a:gd name="T5" fmla="*/ 1680 h 2086"/>
              <a:gd name="T6" fmla="*/ 358 w 2481"/>
              <a:gd name="T7" fmla="*/ 1726 h 2086"/>
              <a:gd name="T8" fmla="*/ 386 w 2481"/>
              <a:gd name="T9" fmla="*/ 1774 h 2086"/>
              <a:gd name="T10" fmla="*/ 412 w 2481"/>
              <a:gd name="T11" fmla="*/ 1855 h 2086"/>
              <a:gd name="T12" fmla="*/ 343 w 2481"/>
              <a:gd name="T13" fmla="*/ 1932 h 2086"/>
              <a:gd name="T14" fmla="*/ 305 w 2481"/>
              <a:gd name="T15" fmla="*/ 2035 h 2086"/>
              <a:gd name="T16" fmla="*/ 320 w 2481"/>
              <a:gd name="T17" fmla="*/ 2046 h 2086"/>
              <a:gd name="T18" fmla="*/ 360 w 2481"/>
              <a:gd name="T19" fmla="*/ 1944 h 2086"/>
              <a:gd name="T20" fmla="*/ 444 w 2481"/>
              <a:gd name="T21" fmla="*/ 1860 h 2086"/>
              <a:gd name="T22" fmla="*/ 489 w 2481"/>
              <a:gd name="T23" fmla="*/ 1860 h 2086"/>
              <a:gd name="T24" fmla="*/ 508 w 2481"/>
              <a:gd name="T25" fmla="*/ 1903 h 2086"/>
              <a:gd name="T26" fmla="*/ 518 w 2481"/>
              <a:gd name="T27" fmla="*/ 1957 h 2086"/>
              <a:gd name="T28" fmla="*/ 501 w 2481"/>
              <a:gd name="T29" fmla="*/ 2025 h 2086"/>
              <a:gd name="T30" fmla="*/ 534 w 2481"/>
              <a:gd name="T31" fmla="*/ 1994 h 2086"/>
              <a:gd name="T32" fmla="*/ 537 w 2481"/>
              <a:gd name="T33" fmla="*/ 1915 h 2086"/>
              <a:gd name="T34" fmla="*/ 563 w 2481"/>
              <a:gd name="T35" fmla="*/ 1870 h 2086"/>
              <a:gd name="T36" fmla="*/ 611 w 2481"/>
              <a:gd name="T37" fmla="*/ 2022 h 2086"/>
              <a:gd name="T38" fmla="*/ 629 w 2481"/>
              <a:gd name="T39" fmla="*/ 2086 h 2086"/>
              <a:gd name="T40" fmla="*/ 635 w 2481"/>
              <a:gd name="T41" fmla="*/ 2017 h 2086"/>
              <a:gd name="T42" fmla="*/ 592 w 2481"/>
              <a:gd name="T43" fmla="*/ 1794 h 2086"/>
              <a:gd name="T44" fmla="*/ 621 w 2481"/>
              <a:gd name="T45" fmla="*/ 1792 h 2086"/>
              <a:gd name="T46" fmla="*/ 756 w 2481"/>
              <a:gd name="T47" fmla="*/ 1848 h 2086"/>
              <a:gd name="T48" fmla="*/ 918 w 2481"/>
              <a:gd name="T49" fmla="*/ 1959 h 2086"/>
              <a:gd name="T50" fmla="*/ 959 w 2481"/>
              <a:gd name="T51" fmla="*/ 2002 h 2086"/>
              <a:gd name="T52" fmla="*/ 954 w 2481"/>
              <a:gd name="T53" fmla="*/ 1957 h 2086"/>
              <a:gd name="T54" fmla="*/ 713 w 2481"/>
              <a:gd name="T55" fmla="*/ 1777 h 2086"/>
              <a:gd name="T56" fmla="*/ 809 w 2481"/>
              <a:gd name="T57" fmla="*/ 1786 h 2086"/>
              <a:gd name="T58" fmla="*/ 692 w 2481"/>
              <a:gd name="T59" fmla="*/ 1730 h 2086"/>
              <a:gd name="T60" fmla="*/ 855 w 2481"/>
              <a:gd name="T61" fmla="*/ 1568 h 2086"/>
              <a:gd name="T62" fmla="*/ 925 w 2481"/>
              <a:gd name="T63" fmla="*/ 1504 h 2086"/>
              <a:gd name="T64" fmla="*/ 1138 w 2481"/>
              <a:gd name="T65" fmla="*/ 1412 h 2086"/>
              <a:gd name="T66" fmla="*/ 2369 w 2481"/>
              <a:gd name="T67" fmla="*/ 936 h 2086"/>
              <a:gd name="T68" fmla="*/ 2477 w 2481"/>
              <a:gd name="T69" fmla="*/ 865 h 2086"/>
              <a:gd name="T70" fmla="*/ 2074 w 2481"/>
              <a:gd name="T71" fmla="*/ 997 h 2086"/>
              <a:gd name="T72" fmla="*/ 1418 w 2481"/>
              <a:gd name="T73" fmla="*/ 1230 h 2086"/>
              <a:gd name="T74" fmla="*/ 2158 w 2481"/>
              <a:gd name="T75" fmla="*/ 808 h 2086"/>
              <a:gd name="T76" fmla="*/ 2162 w 2481"/>
              <a:gd name="T77" fmla="*/ 764 h 2086"/>
              <a:gd name="T78" fmla="*/ 1962 w 2481"/>
              <a:gd name="T79" fmla="*/ 856 h 2086"/>
              <a:gd name="T80" fmla="*/ 1011 w 2481"/>
              <a:gd name="T81" fmla="*/ 1397 h 2086"/>
              <a:gd name="T82" fmla="*/ 804 w 2481"/>
              <a:gd name="T83" fmla="*/ 1443 h 2086"/>
              <a:gd name="T84" fmla="*/ 1070 w 2481"/>
              <a:gd name="T85" fmla="*/ 1230 h 2086"/>
              <a:gd name="T86" fmla="*/ 1891 w 2481"/>
              <a:gd name="T87" fmla="*/ 589 h 2086"/>
              <a:gd name="T88" fmla="*/ 2042 w 2481"/>
              <a:gd name="T89" fmla="*/ 390 h 2086"/>
              <a:gd name="T90" fmla="*/ 2016 w 2481"/>
              <a:gd name="T91" fmla="*/ 357 h 2086"/>
              <a:gd name="T92" fmla="*/ 1787 w 2481"/>
              <a:gd name="T93" fmla="*/ 521 h 2086"/>
              <a:gd name="T94" fmla="*/ 1163 w 2481"/>
              <a:gd name="T95" fmla="*/ 1041 h 2086"/>
              <a:gd name="T96" fmla="*/ 988 w 2481"/>
              <a:gd name="T97" fmla="*/ 1164 h 2086"/>
              <a:gd name="T98" fmla="*/ 831 w 2481"/>
              <a:gd name="T99" fmla="*/ 762 h 2086"/>
              <a:gd name="T100" fmla="*/ 655 w 2481"/>
              <a:gd name="T101" fmla="*/ 603 h 2086"/>
              <a:gd name="T102" fmla="*/ 456 w 2481"/>
              <a:gd name="T103" fmla="*/ 533 h 2086"/>
              <a:gd name="T104" fmla="*/ 191 w 2481"/>
              <a:gd name="T105" fmla="*/ 118 h 2086"/>
              <a:gd name="T106" fmla="*/ 63 w 2481"/>
              <a:gd name="T107" fmla="*/ 5 h 2086"/>
              <a:gd name="T108" fmla="*/ 5 w 2481"/>
              <a:gd name="T109" fmla="*/ 29 h 2086"/>
              <a:gd name="T110" fmla="*/ 33 w 2481"/>
              <a:gd name="T111" fmla="*/ 167 h 2086"/>
              <a:gd name="T112" fmla="*/ 268 w 2481"/>
              <a:gd name="T113" fmla="*/ 666 h 2086"/>
              <a:gd name="T114" fmla="*/ 589 w 2481"/>
              <a:gd name="T115" fmla="*/ 1382 h 2086"/>
              <a:gd name="T116" fmla="*/ 679 w 2481"/>
              <a:gd name="T117" fmla="*/ 1473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81" h="2086">
                <a:moveTo>
                  <a:pt x="618" y="1493"/>
                </a:moveTo>
                <a:lnTo>
                  <a:pt x="618" y="1493"/>
                </a:lnTo>
                <a:lnTo>
                  <a:pt x="611" y="1499"/>
                </a:lnTo>
                <a:lnTo>
                  <a:pt x="595" y="1513"/>
                </a:lnTo>
                <a:lnTo>
                  <a:pt x="585" y="1522"/>
                </a:lnTo>
                <a:lnTo>
                  <a:pt x="574" y="1535"/>
                </a:lnTo>
                <a:lnTo>
                  <a:pt x="565" y="1548"/>
                </a:lnTo>
                <a:lnTo>
                  <a:pt x="556" y="1565"/>
                </a:lnTo>
                <a:lnTo>
                  <a:pt x="556" y="1565"/>
                </a:lnTo>
                <a:lnTo>
                  <a:pt x="521" y="1643"/>
                </a:lnTo>
                <a:lnTo>
                  <a:pt x="500" y="1687"/>
                </a:lnTo>
                <a:lnTo>
                  <a:pt x="500" y="1687"/>
                </a:lnTo>
                <a:lnTo>
                  <a:pt x="484" y="1691"/>
                </a:lnTo>
                <a:lnTo>
                  <a:pt x="462" y="1695"/>
                </a:lnTo>
                <a:lnTo>
                  <a:pt x="462" y="1695"/>
                </a:lnTo>
                <a:lnTo>
                  <a:pt x="457" y="1694"/>
                </a:lnTo>
                <a:lnTo>
                  <a:pt x="452" y="1690"/>
                </a:lnTo>
                <a:lnTo>
                  <a:pt x="444" y="1684"/>
                </a:lnTo>
                <a:lnTo>
                  <a:pt x="433" y="1679"/>
                </a:lnTo>
                <a:lnTo>
                  <a:pt x="422" y="1676"/>
                </a:lnTo>
                <a:lnTo>
                  <a:pt x="415" y="1675"/>
                </a:lnTo>
                <a:lnTo>
                  <a:pt x="408" y="1675"/>
                </a:lnTo>
                <a:lnTo>
                  <a:pt x="400" y="1678"/>
                </a:lnTo>
                <a:lnTo>
                  <a:pt x="393" y="1680"/>
                </a:lnTo>
                <a:lnTo>
                  <a:pt x="386" y="1684"/>
                </a:lnTo>
                <a:lnTo>
                  <a:pt x="378" y="1690"/>
                </a:lnTo>
                <a:lnTo>
                  <a:pt x="378" y="1690"/>
                </a:lnTo>
                <a:lnTo>
                  <a:pt x="371" y="1697"/>
                </a:lnTo>
                <a:lnTo>
                  <a:pt x="365" y="1704"/>
                </a:lnTo>
                <a:lnTo>
                  <a:pt x="361" y="1711"/>
                </a:lnTo>
                <a:lnTo>
                  <a:pt x="360" y="1719"/>
                </a:lnTo>
                <a:lnTo>
                  <a:pt x="358" y="1726"/>
                </a:lnTo>
                <a:lnTo>
                  <a:pt x="358" y="1733"/>
                </a:lnTo>
                <a:lnTo>
                  <a:pt x="360" y="1738"/>
                </a:lnTo>
                <a:lnTo>
                  <a:pt x="361" y="1745"/>
                </a:lnTo>
                <a:lnTo>
                  <a:pt x="367" y="1756"/>
                </a:lnTo>
                <a:lnTo>
                  <a:pt x="374" y="1764"/>
                </a:lnTo>
                <a:lnTo>
                  <a:pt x="380" y="1771"/>
                </a:lnTo>
                <a:lnTo>
                  <a:pt x="386" y="1774"/>
                </a:lnTo>
                <a:lnTo>
                  <a:pt x="386" y="1774"/>
                </a:lnTo>
                <a:lnTo>
                  <a:pt x="393" y="1777"/>
                </a:lnTo>
                <a:lnTo>
                  <a:pt x="400" y="1781"/>
                </a:lnTo>
                <a:lnTo>
                  <a:pt x="407" y="1785"/>
                </a:lnTo>
                <a:lnTo>
                  <a:pt x="412" y="1840"/>
                </a:lnTo>
                <a:lnTo>
                  <a:pt x="412" y="1840"/>
                </a:lnTo>
                <a:lnTo>
                  <a:pt x="412" y="1845"/>
                </a:lnTo>
                <a:lnTo>
                  <a:pt x="412" y="1851"/>
                </a:lnTo>
                <a:lnTo>
                  <a:pt x="412" y="1855"/>
                </a:lnTo>
                <a:lnTo>
                  <a:pt x="412" y="1855"/>
                </a:lnTo>
                <a:lnTo>
                  <a:pt x="405" y="1862"/>
                </a:lnTo>
                <a:lnTo>
                  <a:pt x="394" y="1873"/>
                </a:lnTo>
                <a:lnTo>
                  <a:pt x="380" y="1885"/>
                </a:lnTo>
                <a:lnTo>
                  <a:pt x="375" y="1891"/>
                </a:lnTo>
                <a:lnTo>
                  <a:pt x="369" y="1897"/>
                </a:lnTo>
                <a:lnTo>
                  <a:pt x="369" y="1897"/>
                </a:lnTo>
                <a:lnTo>
                  <a:pt x="343" y="1932"/>
                </a:lnTo>
                <a:lnTo>
                  <a:pt x="331" y="1950"/>
                </a:lnTo>
                <a:lnTo>
                  <a:pt x="327" y="1957"/>
                </a:lnTo>
                <a:lnTo>
                  <a:pt x="325" y="1962"/>
                </a:lnTo>
                <a:lnTo>
                  <a:pt x="325" y="1962"/>
                </a:lnTo>
                <a:lnTo>
                  <a:pt x="324" y="1969"/>
                </a:lnTo>
                <a:lnTo>
                  <a:pt x="321" y="1980"/>
                </a:lnTo>
                <a:lnTo>
                  <a:pt x="313" y="2007"/>
                </a:lnTo>
                <a:lnTo>
                  <a:pt x="305" y="2035"/>
                </a:lnTo>
                <a:lnTo>
                  <a:pt x="302" y="2049"/>
                </a:lnTo>
                <a:lnTo>
                  <a:pt x="302" y="2049"/>
                </a:lnTo>
                <a:lnTo>
                  <a:pt x="302" y="2050"/>
                </a:lnTo>
                <a:lnTo>
                  <a:pt x="304" y="2051"/>
                </a:lnTo>
                <a:lnTo>
                  <a:pt x="309" y="2051"/>
                </a:lnTo>
                <a:lnTo>
                  <a:pt x="314" y="2050"/>
                </a:lnTo>
                <a:lnTo>
                  <a:pt x="320" y="2046"/>
                </a:lnTo>
                <a:lnTo>
                  <a:pt x="320" y="2046"/>
                </a:lnTo>
                <a:lnTo>
                  <a:pt x="321" y="2042"/>
                </a:lnTo>
                <a:lnTo>
                  <a:pt x="324" y="2032"/>
                </a:lnTo>
                <a:lnTo>
                  <a:pt x="328" y="2007"/>
                </a:lnTo>
                <a:lnTo>
                  <a:pt x="335" y="1979"/>
                </a:lnTo>
                <a:lnTo>
                  <a:pt x="339" y="1968"/>
                </a:lnTo>
                <a:lnTo>
                  <a:pt x="343" y="1959"/>
                </a:lnTo>
                <a:lnTo>
                  <a:pt x="343" y="1959"/>
                </a:lnTo>
                <a:lnTo>
                  <a:pt x="360" y="1944"/>
                </a:lnTo>
                <a:lnTo>
                  <a:pt x="383" y="1924"/>
                </a:lnTo>
                <a:lnTo>
                  <a:pt x="405" y="1904"/>
                </a:lnTo>
                <a:lnTo>
                  <a:pt x="412" y="1897"/>
                </a:lnTo>
                <a:lnTo>
                  <a:pt x="416" y="1892"/>
                </a:lnTo>
                <a:lnTo>
                  <a:pt x="416" y="1892"/>
                </a:lnTo>
                <a:lnTo>
                  <a:pt x="423" y="1882"/>
                </a:lnTo>
                <a:lnTo>
                  <a:pt x="431" y="1873"/>
                </a:lnTo>
                <a:lnTo>
                  <a:pt x="444" y="1860"/>
                </a:lnTo>
                <a:lnTo>
                  <a:pt x="444" y="1860"/>
                </a:lnTo>
                <a:lnTo>
                  <a:pt x="452" y="1860"/>
                </a:lnTo>
                <a:lnTo>
                  <a:pt x="462" y="1860"/>
                </a:lnTo>
                <a:lnTo>
                  <a:pt x="471" y="1858"/>
                </a:lnTo>
                <a:lnTo>
                  <a:pt x="471" y="1858"/>
                </a:lnTo>
                <a:lnTo>
                  <a:pt x="477" y="1856"/>
                </a:lnTo>
                <a:lnTo>
                  <a:pt x="482" y="1858"/>
                </a:lnTo>
                <a:lnTo>
                  <a:pt x="489" y="1860"/>
                </a:lnTo>
                <a:lnTo>
                  <a:pt x="495" y="1863"/>
                </a:lnTo>
                <a:lnTo>
                  <a:pt x="499" y="1867"/>
                </a:lnTo>
                <a:lnTo>
                  <a:pt x="504" y="1873"/>
                </a:lnTo>
                <a:lnTo>
                  <a:pt x="507" y="1877"/>
                </a:lnTo>
                <a:lnTo>
                  <a:pt x="508" y="1881"/>
                </a:lnTo>
                <a:lnTo>
                  <a:pt x="508" y="1881"/>
                </a:lnTo>
                <a:lnTo>
                  <a:pt x="510" y="1891"/>
                </a:lnTo>
                <a:lnTo>
                  <a:pt x="508" y="1903"/>
                </a:lnTo>
                <a:lnTo>
                  <a:pt x="508" y="1918"/>
                </a:lnTo>
                <a:lnTo>
                  <a:pt x="511" y="1933"/>
                </a:lnTo>
                <a:lnTo>
                  <a:pt x="511" y="1933"/>
                </a:lnTo>
                <a:lnTo>
                  <a:pt x="514" y="1940"/>
                </a:lnTo>
                <a:lnTo>
                  <a:pt x="515" y="1944"/>
                </a:lnTo>
                <a:lnTo>
                  <a:pt x="518" y="1950"/>
                </a:lnTo>
                <a:lnTo>
                  <a:pt x="519" y="1952"/>
                </a:lnTo>
                <a:lnTo>
                  <a:pt x="518" y="1957"/>
                </a:lnTo>
                <a:lnTo>
                  <a:pt x="514" y="1970"/>
                </a:lnTo>
                <a:lnTo>
                  <a:pt x="514" y="1970"/>
                </a:lnTo>
                <a:lnTo>
                  <a:pt x="507" y="1991"/>
                </a:lnTo>
                <a:lnTo>
                  <a:pt x="500" y="2009"/>
                </a:lnTo>
                <a:lnTo>
                  <a:pt x="499" y="2016"/>
                </a:lnTo>
                <a:lnTo>
                  <a:pt x="499" y="2021"/>
                </a:lnTo>
                <a:lnTo>
                  <a:pt x="500" y="2025"/>
                </a:lnTo>
                <a:lnTo>
                  <a:pt x="501" y="2025"/>
                </a:lnTo>
                <a:lnTo>
                  <a:pt x="503" y="2025"/>
                </a:lnTo>
                <a:lnTo>
                  <a:pt x="503" y="2025"/>
                </a:lnTo>
                <a:lnTo>
                  <a:pt x="512" y="2021"/>
                </a:lnTo>
                <a:lnTo>
                  <a:pt x="521" y="2016"/>
                </a:lnTo>
                <a:lnTo>
                  <a:pt x="525" y="2012"/>
                </a:lnTo>
                <a:lnTo>
                  <a:pt x="529" y="2006"/>
                </a:lnTo>
                <a:lnTo>
                  <a:pt x="532" y="2001"/>
                </a:lnTo>
                <a:lnTo>
                  <a:pt x="534" y="1994"/>
                </a:lnTo>
                <a:lnTo>
                  <a:pt x="534" y="1994"/>
                </a:lnTo>
                <a:lnTo>
                  <a:pt x="539" y="1977"/>
                </a:lnTo>
                <a:lnTo>
                  <a:pt x="541" y="1958"/>
                </a:lnTo>
                <a:lnTo>
                  <a:pt x="543" y="1940"/>
                </a:lnTo>
                <a:lnTo>
                  <a:pt x="543" y="1935"/>
                </a:lnTo>
                <a:lnTo>
                  <a:pt x="543" y="1930"/>
                </a:lnTo>
                <a:lnTo>
                  <a:pt x="543" y="1930"/>
                </a:lnTo>
                <a:lnTo>
                  <a:pt x="537" y="1915"/>
                </a:lnTo>
                <a:lnTo>
                  <a:pt x="536" y="1904"/>
                </a:lnTo>
                <a:lnTo>
                  <a:pt x="534" y="1897"/>
                </a:lnTo>
                <a:lnTo>
                  <a:pt x="534" y="1897"/>
                </a:lnTo>
                <a:lnTo>
                  <a:pt x="537" y="1884"/>
                </a:lnTo>
                <a:lnTo>
                  <a:pt x="543" y="1863"/>
                </a:lnTo>
                <a:lnTo>
                  <a:pt x="551" y="1834"/>
                </a:lnTo>
                <a:lnTo>
                  <a:pt x="551" y="1834"/>
                </a:lnTo>
                <a:lnTo>
                  <a:pt x="563" y="1870"/>
                </a:lnTo>
                <a:lnTo>
                  <a:pt x="574" y="1902"/>
                </a:lnTo>
                <a:lnTo>
                  <a:pt x="583" y="1928"/>
                </a:lnTo>
                <a:lnTo>
                  <a:pt x="583" y="1928"/>
                </a:lnTo>
                <a:lnTo>
                  <a:pt x="589" y="1952"/>
                </a:lnTo>
                <a:lnTo>
                  <a:pt x="599" y="1980"/>
                </a:lnTo>
                <a:lnTo>
                  <a:pt x="607" y="2005"/>
                </a:lnTo>
                <a:lnTo>
                  <a:pt x="610" y="2014"/>
                </a:lnTo>
                <a:lnTo>
                  <a:pt x="611" y="2022"/>
                </a:lnTo>
                <a:lnTo>
                  <a:pt x="611" y="2022"/>
                </a:lnTo>
                <a:lnTo>
                  <a:pt x="613" y="2042"/>
                </a:lnTo>
                <a:lnTo>
                  <a:pt x="617" y="2064"/>
                </a:lnTo>
                <a:lnTo>
                  <a:pt x="620" y="2073"/>
                </a:lnTo>
                <a:lnTo>
                  <a:pt x="622" y="2082"/>
                </a:lnTo>
                <a:lnTo>
                  <a:pt x="626" y="2086"/>
                </a:lnTo>
                <a:lnTo>
                  <a:pt x="628" y="2086"/>
                </a:lnTo>
                <a:lnTo>
                  <a:pt x="629" y="2086"/>
                </a:lnTo>
                <a:lnTo>
                  <a:pt x="629" y="2086"/>
                </a:lnTo>
                <a:lnTo>
                  <a:pt x="632" y="2082"/>
                </a:lnTo>
                <a:lnTo>
                  <a:pt x="633" y="2079"/>
                </a:lnTo>
                <a:lnTo>
                  <a:pt x="636" y="2069"/>
                </a:lnTo>
                <a:lnTo>
                  <a:pt x="637" y="2061"/>
                </a:lnTo>
                <a:lnTo>
                  <a:pt x="637" y="2054"/>
                </a:lnTo>
                <a:lnTo>
                  <a:pt x="637" y="2054"/>
                </a:lnTo>
                <a:lnTo>
                  <a:pt x="635" y="2017"/>
                </a:lnTo>
                <a:lnTo>
                  <a:pt x="632" y="1985"/>
                </a:lnTo>
                <a:lnTo>
                  <a:pt x="632" y="1985"/>
                </a:lnTo>
                <a:lnTo>
                  <a:pt x="606" y="1921"/>
                </a:lnTo>
                <a:lnTo>
                  <a:pt x="588" y="1875"/>
                </a:lnTo>
                <a:lnTo>
                  <a:pt x="580" y="1852"/>
                </a:lnTo>
                <a:lnTo>
                  <a:pt x="580" y="1852"/>
                </a:lnTo>
                <a:lnTo>
                  <a:pt x="585" y="1822"/>
                </a:lnTo>
                <a:lnTo>
                  <a:pt x="592" y="1794"/>
                </a:lnTo>
                <a:lnTo>
                  <a:pt x="592" y="1794"/>
                </a:lnTo>
                <a:lnTo>
                  <a:pt x="594" y="1793"/>
                </a:lnTo>
                <a:lnTo>
                  <a:pt x="598" y="1790"/>
                </a:lnTo>
                <a:lnTo>
                  <a:pt x="600" y="1789"/>
                </a:lnTo>
                <a:lnTo>
                  <a:pt x="606" y="1789"/>
                </a:lnTo>
                <a:lnTo>
                  <a:pt x="613" y="1790"/>
                </a:lnTo>
                <a:lnTo>
                  <a:pt x="621" y="1792"/>
                </a:lnTo>
                <a:lnTo>
                  <a:pt x="621" y="1792"/>
                </a:lnTo>
                <a:lnTo>
                  <a:pt x="642" y="1797"/>
                </a:lnTo>
                <a:lnTo>
                  <a:pt x="661" y="1800"/>
                </a:lnTo>
                <a:lnTo>
                  <a:pt x="676" y="1803"/>
                </a:lnTo>
                <a:lnTo>
                  <a:pt x="681" y="1804"/>
                </a:lnTo>
                <a:lnTo>
                  <a:pt x="684" y="1805"/>
                </a:lnTo>
                <a:lnTo>
                  <a:pt x="684" y="1805"/>
                </a:lnTo>
                <a:lnTo>
                  <a:pt x="708" y="1819"/>
                </a:lnTo>
                <a:lnTo>
                  <a:pt x="756" y="1848"/>
                </a:lnTo>
                <a:lnTo>
                  <a:pt x="808" y="1878"/>
                </a:lnTo>
                <a:lnTo>
                  <a:pt x="844" y="1900"/>
                </a:lnTo>
                <a:lnTo>
                  <a:pt x="844" y="1900"/>
                </a:lnTo>
                <a:lnTo>
                  <a:pt x="867" y="1915"/>
                </a:lnTo>
                <a:lnTo>
                  <a:pt x="890" y="1933"/>
                </a:lnTo>
                <a:lnTo>
                  <a:pt x="908" y="1948"/>
                </a:lnTo>
                <a:lnTo>
                  <a:pt x="915" y="1955"/>
                </a:lnTo>
                <a:lnTo>
                  <a:pt x="918" y="1959"/>
                </a:lnTo>
                <a:lnTo>
                  <a:pt x="918" y="1959"/>
                </a:lnTo>
                <a:lnTo>
                  <a:pt x="919" y="1965"/>
                </a:lnTo>
                <a:lnTo>
                  <a:pt x="925" y="1973"/>
                </a:lnTo>
                <a:lnTo>
                  <a:pt x="938" y="1990"/>
                </a:lnTo>
                <a:lnTo>
                  <a:pt x="947" y="1996"/>
                </a:lnTo>
                <a:lnTo>
                  <a:pt x="954" y="2001"/>
                </a:lnTo>
                <a:lnTo>
                  <a:pt x="956" y="2002"/>
                </a:lnTo>
                <a:lnTo>
                  <a:pt x="959" y="2002"/>
                </a:lnTo>
                <a:lnTo>
                  <a:pt x="960" y="2002"/>
                </a:lnTo>
                <a:lnTo>
                  <a:pt x="962" y="1999"/>
                </a:lnTo>
                <a:lnTo>
                  <a:pt x="962" y="1999"/>
                </a:lnTo>
                <a:lnTo>
                  <a:pt x="963" y="1992"/>
                </a:lnTo>
                <a:lnTo>
                  <a:pt x="963" y="1985"/>
                </a:lnTo>
                <a:lnTo>
                  <a:pt x="962" y="1979"/>
                </a:lnTo>
                <a:lnTo>
                  <a:pt x="960" y="1970"/>
                </a:lnTo>
                <a:lnTo>
                  <a:pt x="954" y="1957"/>
                </a:lnTo>
                <a:lnTo>
                  <a:pt x="947" y="1944"/>
                </a:lnTo>
                <a:lnTo>
                  <a:pt x="947" y="1944"/>
                </a:lnTo>
                <a:lnTo>
                  <a:pt x="934" y="1932"/>
                </a:lnTo>
                <a:lnTo>
                  <a:pt x="919" y="1918"/>
                </a:lnTo>
                <a:lnTo>
                  <a:pt x="903" y="1904"/>
                </a:lnTo>
                <a:lnTo>
                  <a:pt x="889" y="1895"/>
                </a:lnTo>
                <a:lnTo>
                  <a:pt x="889" y="1895"/>
                </a:lnTo>
                <a:lnTo>
                  <a:pt x="713" y="1777"/>
                </a:lnTo>
                <a:lnTo>
                  <a:pt x="713" y="1777"/>
                </a:lnTo>
                <a:lnTo>
                  <a:pt x="753" y="1782"/>
                </a:lnTo>
                <a:lnTo>
                  <a:pt x="782" y="1786"/>
                </a:lnTo>
                <a:lnTo>
                  <a:pt x="797" y="1789"/>
                </a:lnTo>
                <a:lnTo>
                  <a:pt x="797" y="1789"/>
                </a:lnTo>
                <a:lnTo>
                  <a:pt x="800" y="1790"/>
                </a:lnTo>
                <a:lnTo>
                  <a:pt x="802" y="1789"/>
                </a:lnTo>
                <a:lnTo>
                  <a:pt x="809" y="1786"/>
                </a:lnTo>
                <a:lnTo>
                  <a:pt x="815" y="1782"/>
                </a:lnTo>
                <a:lnTo>
                  <a:pt x="816" y="1781"/>
                </a:lnTo>
                <a:lnTo>
                  <a:pt x="815" y="1779"/>
                </a:lnTo>
                <a:lnTo>
                  <a:pt x="815" y="1779"/>
                </a:lnTo>
                <a:lnTo>
                  <a:pt x="794" y="1774"/>
                </a:lnTo>
                <a:lnTo>
                  <a:pt x="753" y="1766"/>
                </a:lnTo>
                <a:lnTo>
                  <a:pt x="695" y="1753"/>
                </a:lnTo>
                <a:lnTo>
                  <a:pt x="692" y="1730"/>
                </a:lnTo>
                <a:lnTo>
                  <a:pt x="692" y="1730"/>
                </a:lnTo>
                <a:lnTo>
                  <a:pt x="724" y="1680"/>
                </a:lnTo>
                <a:lnTo>
                  <a:pt x="749" y="1645"/>
                </a:lnTo>
                <a:lnTo>
                  <a:pt x="763" y="1624"/>
                </a:lnTo>
                <a:lnTo>
                  <a:pt x="763" y="1624"/>
                </a:lnTo>
                <a:lnTo>
                  <a:pt x="772" y="1617"/>
                </a:lnTo>
                <a:lnTo>
                  <a:pt x="791" y="1606"/>
                </a:lnTo>
                <a:lnTo>
                  <a:pt x="855" y="1568"/>
                </a:lnTo>
                <a:lnTo>
                  <a:pt x="855" y="1568"/>
                </a:lnTo>
                <a:lnTo>
                  <a:pt x="873" y="1555"/>
                </a:lnTo>
                <a:lnTo>
                  <a:pt x="885" y="1544"/>
                </a:lnTo>
                <a:lnTo>
                  <a:pt x="895" y="1536"/>
                </a:lnTo>
                <a:lnTo>
                  <a:pt x="901" y="1528"/>
                </a:lnTo>
                <a:lnTo>
                  <a:pt x="908" y="1520"/>
                </a:lnTo>
                <a:lnTo>
                  <a:pt x="915" y="1513"/>
                </a:lnTo>
                <a:lnTo>
                  <a:pt x="925" y="1504"/>
                </a:lnTo>
                <a:lnTo>
                  <a:pt x="938" y="1496"/>
                </a:lnTo>
                <a:lnTo>
                  <a:pt x="938" y="1496"/>
                </a:lnTo>
                <a:lnTo>
                  <a:pt x="959" y="1487"/>
                </a:lnTo>
                <a:lnTo>
                  <a:pt x="985" y="1474"/>
                </a:lnTo>
                <a:lnTo>
                  <a:pt x="1050" y="1447"/>
                </a:lnTo>
                <a:lnTo>
                  <a:pt x="1108" y="1423"/>
                </a:lnTo>
                <a:lnTo>
                  <a:pt x="1138" y="1412"/>
                </a:lnTo>
                <a:lnTo>
                  <a:pt x="1138" y="1412"/>
                </a:lnTo>
                <a:lnTo>
                  <a:pt x="1321" y="1345"/>
                </a:lnTo>
                <a:lnTo>
                  <a:pt x="1721" y="1194"/>
                </a:lnTo>
                <a:lnTo>
                  <a:pt x="1939" y="1110"/>
                </a:lnTo>
                <a:lnTo>
                  <a:pt x="2137" y="1033"/>
                </a:lnTo>
                <a:lnTo>
                  <a:pt x="2288" y="973"/>
                </a:lnTo>
                <a:lnTo>
                  <a:pt x="2339" y="951"/>
                </a:lnTo>
                <a:lnTo>
                  <a:pt x="2369" y="936"/>
                </a:lnTo>
                <a:lnTo>
                  <a:pt x="2369" y="936"/>
                </a:lnTo>
                <a:lnTo>
                  <a:pt x="2433" y="903"/>
                </a:lnTo>
                <a:lnTo>
                  <a:pt x="2455" y="890"/>
                </a:lnTo>
                <a:lnTo>
                  <a:pt x="2470" y="881"/>
                </a:lnTo>
                <a:lnTo>
                  <a:pt x="2479" y="874"/>
                </a:lnTo>
                <a:lnTo>
                  <a:pt x="2481" y="871"/>
                </a:lnTo>
                <a:lnTo>
                  <a:pt x="2481" y="868"/>
                </a:lnTo>
                <a:lnTo>
                  <a:pt x="2479" y="867"/>
                </a:lnTo>
                <a:lnTo>
                  <a:pt x="2477" y="865"/>
                </a:lnTo>
                <a:lnTo>
                  <a:pt x="2464" y="863"/>
                </a:lnTo>
                <a:lnTo>
                  <a:pt x="2464" y="863"/>
                </a:lnTo>
                <a:lnTo>
                  <a:pt x="2457" y="864"/>
                </a:lnTo>
                <a:lnTo>
                  <a:pt x="2444" y="867"/>
                </a:lnTo>
                <a:lnTo>
                  <a:pt x="2401" y="879"/>
                </a:lnTo>
                <a:lnTo>
                  <a:pt x="2340" y="901"/>
                </a:lnTo>
                <a:lnTo>
                  <a:pt x="2263" y="929"/>
                </a:lnTo>
                <a:lnTo>
                  <a:pt x="2074" y="997"/>
                </a:lnTo>
                <a:lnTo>
                  <a:pt x="1862" y="1077"/>
                </a:lnTo>
                <a:lnTo>
                  <a:pt x="1652" y="1157"/>
                </a:lnTo>
                <a:lnTo>
                  <a:pt x="1470" y="1227"/>
                </a:lnTo>
                <a:lnTo>
                  <a:pt x="1344" y="1276"/>
                </a:lnTo>
                <a:lnTo>
                  <a:pt x="1297" y="1294"/>
                </a:lnTo>
                <a:lnTo>
                  <a:pt x="1297" y="1294"/>
                </a:lnTo>
                <a:lnTo>
                  <a:pt x="1332" y="1278"/>
                </a:lnTo>
                <a:lnTo>
                  <a:pt x="1418" y="1230"/>
                </a:lnTo>
                <a:lnTo>
                  <a:pt x="1679" y="1087"/>
                </a:lnTo>
                <a:lnTo>
                  <a:pt x="1946" y="938"/>
                </a:lnTo>
                <a:lnTo>
                  <a:pt x="2038" y="886"/>
                </a:lnTo>
                <a:lnTo>
                  <a:pt x="2081" y="860"/>
                </a:lnTo>
                <a:lnTo>
                  <a:pt x="2081" y="860"/>
                </a:lnTo>
                <a:lnTo>
                  <a:pt x="2116" y="837"/>
                </a:lnTo>
                <a:lnTo>
                  <a:pt x="2138" y="823"/>
                </a:lnTo>
                <a:lnTo>
                  <a:pt x="2158" y="808"/>
                </a:lnTo>
                <a:lnTo>
                  <a:pt x="2166" y="801"/>
                </a:lnTo>
                <a:lnTo>
                  <a:pt x="2173" y="794"/>
                </a:lnTo>
                <a:lnTo>
                  <a:pt x="2178" y="787"/>
                </a:lnTo>
                <a:lnTo>
                  <a:pt x="2181" y="780"/>
                </a:lnTo>
                <a:lnTo>
                  <a:pt x="2181" y="775"/>
                </a:lnTo>
                <a:lnTo>
                  <a:pt x="2178" y="771"/>
                </a:lnTo>
                <a:lnTo>
                  <a:pt x="2173" y="767"/>
                </a:lnTo>
                <a:lnTo>
                  <a:pt x="2162" y="764"/>
                </a:lnTo>
                <a:lnTo>
                  <a:pt x="2162" y="764"/>
                </a:lnTo>
                <a:lnTo>
                  <a:pt x="2159" y="762"/>
                </a:lnTo>
                <a:lnTo>
                  <a:pt x="2154" y="764"/>
                </a:lnTo>
                <a:lnTo>
                  <a:pt x="2140" y="768"/>
                </a:lnTo>
                <a:lnTo>
                  <a:pt x="2121" y="776"/>
                </a:lnTo>
                <a:lnTo>
                  <a:pt x="2097" y="786"/>
                </a:lnTo>
                <a:lnTo>
                  <a:pt x="2037" y="816"/>
                </a:lnTo>
                <a:lnTo>
                  <a:pt x="1962" y="856"/>
                </a:lnTo>
                <a:lnTo>
                  <a:pt x="1877" y="903"/>
                </a:lnTo>
                <a:lnTo>
                  <a:pt x="1784" y="955"/>
                </a:lnTo>
                <a:lnTo>
                  <a:pt x="1582" y="1072"/>
                </a:lnTo>
                <a:lnTo>
                  <a:pt x="1202" y="1291"/>
                </a:lnTo>
                <a:lnTo>
                  <a:pt x="1072" y="1366"/>
                </a:lnTo>
                <a:lnTo>
                  <a:pt x="1032" y="1388"/>
                </a:lnTo>
                <a:lnTo>
                  <a:pt x="1020" y="1395"/>
                </a:lnTo>
                <a:lnTo>
                  <a:pt x="1011" y="1397"/>
                </a:lnTo>
                <a:lnTo>
                  <a:pt x="1011" y="1397"/>
                </a:lnTo>
                <a:lnTo>
                  <a:pt x="987" y="1404"/>
                </a:lnTo>
                <a:lnTo>
                  <a:pt x="949" y="1418"/>
                </a:lnTo>
                <a:lnTo>
                  <a:pt x="859" y="1454"/>
                </a:lnTo>
                <a:lnTo>
                  <a:pt x="742" y="1502"/>
                </a:lnTo>
                <a:lnTo>
                  <a:pt x="742" y="1502"/>
                </a:lnTo>
                <a:lnTo>
                  <a:pt x="771" y="1473"/>
                </a:lnTo>
                <a:lnTo>
                  <a:pt x="804" y="1443"/>
                </a:lnTo>
                <a:lnTo>
                  <a:pt x="845" y="1406"/>
                </a:lnTo>
                <a:lnTo>
                  <a:pt x="892" y="1364"/>
                </a:lnTo>
                <a:lnTo>
                  <a:pt x="943" y="1323"/>
                </a:lnTo>
                <a:lnTo>
                  <a:pt x="992" y="1283"/>
                </a:lnTo>
                <a:lnTo>
                  <a:pt x="1017" y="1265"/>
                </a:lnTo>
                <a:lnTo>
                  <a:pt x="1040" y="1250"/>
                </a:lnTo>
                <a:lnTo>
                  <a:pt x="1040" y="1250"/>
                </a:lnTo>
                <a:lnTo>
                  <a:pt x="1070" y="1230"/>
                </a:lnTo>
                <a:lnTo>
                  <a:pt x="1114" y="1199"/>
                </a:lnTo>
                <a:lnTo>
                  <a:pt x="1234" y="1111"/>
                </a:lnTo>
                <a:lnTo>
                  <a:pt x="1381" y="1000"/>
                </a:lnTo>
                <a:lnTo>
                  <a:pt x="1542" y="876"/>
                </a:lnTo>
                <a:lnTo>
                  <a:pt x="1699" y="751"/>
                </a:lnTo>
                <a:lnTo>
                  <a:pt x="1770" y="692"/>
                </a:lnTo>
                <a:lnTo>
                  <a:pt x="1835" y="639"/>
                </a:lnTo>
                <a:lnTo>
                  <a:pt x="1891" y="589"/>
                </a:lnTo>
                <a:lnTo>
                  <a:pt x="1936" y="548"/>
                </a:lnTo>
                <a:lnTo>
                  <a:pt x="1969" y="516"/>
                </a:lnTo>
                <a:lnTo>
                  <a:pt x="1980" y="503"/>
                </a:lnTo>
                <a:lnTo>
                  <a:pt x="1987" y="493"/>
                </a:lnTo>
                <a:lnTo>
                  <a:pt x="1987" y="493"/>
                </a:lnTo>
                <a:lnTo>
                  <a:pt x="2020" y="434"/>
                </a:lnTo>
                <a:lnTo>
                  <a:pt x="2034" y="411"/>
                </a:lnTo>
                <a:lnTo>
                  <a:pt x="2042" y="390"/>
                </a:lnTo>
                <a:lnTo>
                  <a:pt x="2045" y="382"/>
                </a:lnTo>
                <a:lnTo>
                  <a:pt x="2046" y="375"/>
                </a:lnTo>
                <a:lnTo>
                  <a:pt x="2046" y="369"/>
                </a:lnTo>
                <a:lnTo>
                  <a:pt x="2044" y="364"/>
                </a:lnTo>
                <a:lnTo>
                  <a:pt x="2039" y="360"/>
                </a:lnTo>
                <a:lnTo>
                  <a:pt x="2034" y="358"/>
                </a:lnTo>
                <a:lnTo>
                  <a:pt x="2026" y="357"/>
                </a:lnTo>
                <a:lnTo>
                  <a:pt x="2016" y="357"/>
                </a:lnTo>
                <a:lnTo>
                  <a:pt x="2016" y="357"/>
                </a:lnTo>
                <a:lnTo>
                  <a:pt x="2009" y="360"/>
                </a:lnTo>
                <a:lnTo>
                  <a:pt x="1998" y="364"/>
                </a:lnTo>
                <a:lnTo>
                  <a:pt x="1971" y="380"/>
                </a:lnTo>
                <a:lnTo>
                  <a:pt x="1935" y="405"/>
                </a:lnTo>
                <a:lnTo>
                  <a:pt x="1891" y="438"/>
                </a:lnTo>
                <a:lnTo>
                  <a:pt x="1842" y="477"/>
                </a:lnTo>
                <a:lnTo>
                  <a:pt x="1787" y="521"/>
                </a:lnTo>
                <a:lnTo>
                  <a:pt x="1668" y="617"/>
                </a:lnTo>
                <a:lnTo>
                  <a:pt x="1550" y="716"/>
                </a:lnTo>
                <a:lnTo>
                  <a:pt x="1442" y="809"/>
                </a:lnTo>
                <a:lnTo>
                  <a:pt x="1300" y="931"/>
                </a:lnTo>
                <a:lnTo>
                  <a:pt x="1300" y="931"/>
                </a:lnTo>
                <a:lnTo>
                  <a:pt x="1261" y="964"/>
                </a:lnTo>
                <a:lnTo>
                  <a:pt x="1213" y="1002"/>
                </a:lnTo>
                <a:lnTo>
                  <a:pt x="1163" y="1041"/>
                </a:lnTo>
                <a:lnTo>
                  <a:pt x="1110" y="1081"/>
                </a:lnTo>
                <a:lnTo>
                  <a:pt x="1064" y="1116"/>
                </a:lnTo>
                <a:lnTo>
                  <a:pt x="1024" y="1143"/>
                </a:lnTo>
                <a:lnTo>
                  <a:pt x="998" y="1160"/>
                </a:lnTo>
                <a:lnTo>
                  <a:pt x="991" y="1164"/>
                </a:lnTo>
                <a:lnTo>
                  <a:pt x="989" y="1164"/>
                </a:lnTo>
                <a:lnTo>
                  <a:pt x="988" y="1164"/>
                </a:lnTo>
                <a:lnTo>
                  <a:pt x="988" y="1164"/>
                </a:lnTo>
                <a:lnTo>
                  <a:pt x="982" y="1146"/>
                </a:lnTo>
                <a:lnTo>
                  <a:pt x="969" y="1103"/>
                </a:lnTo>
                <a:lnTo>
                  <a:pt x="947" y="1044"/>
                </a:lnTo>
                <a:lnTo>
                  <a:pt x="922" y="975"/>
                </a:lnTo>
                <a:lnTo>
                  <a:pt x="893" y="904"/>
                </a:lnTo>
                <a:lnTo>
                  <a:pt x="867" y="838"/>
                </a:lnTo>
                <a:lnTo>
                  <a:pt x="842" y="783"/>
                </a:lnTo>
                <a:lnTo>
                  <a:pt x="831" y="762"/>
                </a:lnTo>
                <a:lnTo>
                  <a:pt x="823" y="747"/>
                </a:lnTo>
                <a:lnTo>
                  <a:pt x="823" y="747"/>
                </a:lnTo>
                <a:lnTo>
                  <a:pt x="805" y="723"/>
                </a:lnTo>
                <a:lnTo>
                  <a:pt x="782" y="698"/>
                </a:lnTo>
                <a:lnTo>
                  <a:pt x="756" y="673"/>
                </a:lnTo>
                <a:lnTo>
                  <a:pt x="725" y="648"/>
                </a:lnTo>
                <a:lnTo>
                  <a:pt x="691" y="624"/>
                </a:lnTo>
                <a:lnTo>
                  <a:pt x="655" y="603"/>
                </a:lnTo>
                <a:lnTo>
                  <a:pt x="637" y="593"/>
                </a:lnTo>
                <a:lnTo>
                  <a:pt x="618" y="584"/>
                </a:lnTo>
                <a:lnTo>
                  <a:pt x="599" y="577"/>
                </a:lnTo>
                <a:lnTo>
                  <a:pt x="580" y="570"/>
                </a:lnTo>
                <a:lnTo>
                  <a:pt x="580" y="570"/>
                </a:lnTo>
                <a:lnTo>
                  <a:pt x="515" y="549"/>
                </a:lnTo>
                <a:lnTo>
                  <a:pt x="478" y="538"/>
                </a:lnTo>
                <a:lnTo>
                  <a:pt x="456" y="533"/>
                </a:lnTo>
                <a:lnTo>
                  <a:pt x="456" y="533"/>
                </a:lnTo>
                <a:lnTo>
                  <a:pt x="422" y="474"/>
                </a:lnTo>
                <a:lnTo>
                  <a:pt x="385" y="411"/>
                </a:lnTo>
                <a:lnTo>
                  <a:pt x="339" y="336"/>
                </a:lnTo>
                <a:lnTo>
                  <a:pt x="290" y="258"/>
                </a:lnTo>
                <a:lnTo>
                  <a:pt x="239" y="183"/>
                </a:lnTo>
                <a:lnTo>
                  <a:pt x="214" y="148"/>
                </a:lnTo>
                <a:lnTo>
                  <a:pt x="191" y="118"/>
                </a:lnTo>
                <a:lnTo>
                  <a:pt x="169" y="92"/>
                </a:lnTo>
                <a:lnTo>
                  <a:pt x="150" y="73"/>
                </a:lnTo>
                <a:lnTo>
                  <a:pt x="150" y="73"/>
                </a:lnTo>
                <a:lnTo>
                  <a:pt x="115" y="42"/>
                </a:lnTo>
                <a:lnTo>
                  <a:pt x="100" y="30"/>
                </a:lnTo>
                <a:lnTo>
                  <a:pt x="86" y="20"/>
                </a:lnTo>
                <a:lnTo>
                  <a:pt x="74" y="12"/>
                </a:lnTo>
                <a:lnTo>
                  <a:pt x="63" y="5"/>
                </a:lnTo>
                <a:lnTo>
                  <a:pt x="52" y="2"/>
                </a:lnTo>
                <a:lnTo>
                  <a:pt x="42" y="0"/>
                </a:lnTo>
                <a:lnTo>
                  <a:pt x="34" y="0"/>
                </a:lnTo>
                <a:lnTo>
                  <a:pt x="26" y="2"/>
                </a:lnTo>
                <a:lnTo>
                  <a:pt x="20" y="5"/>
                </a:lnTo>
                <a:lnTo>
                  <a:pt x="15" y="12"/>
                </a:lnTo>
                <a:lnTo>
                  <a:pt x="9" y="19"/>
                </a:lnTo>
                <a:lnTo>
                  <a:pt x="5" y="29"/>
                </a:lnTo>
                <a:lnTo>
                  <a:pt x="2" y="41"/>
                </a:lnTo>
                <a:lnTo>
                  <a:pt x="0" y="53"/>
                </a:lnTo>
                <a:lnTo>
                  <a:pt x="0" y="53"/>
                </a:lnTo>
                <a:lnTo>
                  <a:pt x="0" y="62"/>
                </a:lnTo>
                <a:lnTo>
                  <a:pt x="1" y="73"/>
                </a:lnTo>
                <a:lnTo>
                  <a:pt x="7" y="97"/>
                </a:lnTo>
                <a:lnTo>
                  <a:pt x="18" y="130"/>
                </a:lnTo>
                <a:lnTo>
                  <a:pt x="33" y="167"/>
                </a:lnTo>
                <a:lnTo>
                  <a:pt x="51" y="210"/>
                </a:lnTo>
                <a:lnTo>
                  <a:pt x="71" y="254"/>
                </a:lnTo>
                <a:lnTo>
                  <a:pt x="117" y="352"/>
                </a:lnTo>
                <a:lnTo>
                  <a:pt x="210" y="540"/>
                </a:lnTo>
                <a:lnTo>
                  <a:pt x="246" y="614"/>
                </a:lnTo>
                <a:lnTo>
                  <a:pt x="258" y="644"/>
                </a:lnTo>
                <a:lnTo>
                  <a:pt x="268" y="666"/>
                </a:lnTo>
                <a:lnTo>
                  <a:pt x="268" y="666"/>
                </a:lnTo>
                <a:lnTo>
                  <a:pt x="276" y="690"/>
                </a:lnTo>
                <a:lnTo>
                  <a:pt x="290" y="724"/>
                </a:lnTo>
                <a:lnTo>
                  <a:pt x="328" y="812"/>
                </a:lnTo>
                <a:lnTo>
                  <a:pt x="378" y="922"/>
                </a:lnTo>
                <a:lnTo>
                  <a:pt x="431" y="1040"/>
                </a:lnTo>
                <a:lnTo>
                  <a:pt x="584" y="1374"/>
                </a:lnTo>
                <a:lnTo>
                  <a:pt x="584" y="1374"/>
                </a:lnTo>
                <a:lnTo>
                  <a:pt x="589" y="1382"/>
                </a:lnTo>
                <a:lnTo>
                  <a:pt x="595" y="1392"/>
                </a:lnTo>
                <a:lnTo>
                  <a:pt x="609" y="1408"/>
                </a:lnTo>
                <a:lnTo>
                  <a:pt x="625" y="1426"/>
                </a:lnTo>
                <a:lnTo>
                  <a:pt x="643" y="1441"/>
                </a:lnTo>
                <a:lnTo>
                  <a:pt x="670" y="1463"/>
                </a:lnTo>
                <a:lnTo>
                  <a:pt x="677" y="1470"/>
                </a:lnTo>
                <a:lnTo>
                  <a:pt x="679" y="1473"/>
                </a:lnTo>
                <a:lnTo>
                  <a:pt x="679" y="1473"/>
                </a:lnTo>
                <a:lnTo>
                  <a:pt x="679" y="1473"/>
                </a:lnTo>
                <a:lnTo>
                  <a:pt x="666" y="1476"/>
                </a:lnTo>
                <a:lnTo>
                  <a:pt x="646" y="1484"/>
                </a:lnTo>
                <a:lnTo>
                  <a:pt x="618" y="1493"/>
                </a:lnTo>
                <a:lnTo>
                  <a:pt x="618" y="149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C61ECC90-59A8-42A6-82AC-7BBA5E044F45}"/>
              </a:ext>
            </a:extLst>
          </p:cNvPr>
          <p:cNvSpPr>
            <a:spLocks/>
          </p:cNvSpPr>
          <p:nvPr/>
        </p:nvSpPr>
        <p:spPr bwMode="auto">
          <a:xfrm>
            <a:off x="4184486" y="3795770"/>
            <a:ext cx="1308603" cy="2610290"/>
          </a:xfrm>
          <a:custGeom>
            <a:avLst/>
            <a:gdLst>
              <a:gd name="T0" fmla="*/ 184 w 757"/>
              <a:gd name="T1" fmla="*/ 693 h 1510"/>
              <a:gd name="T2" fmla="*/ 2 w 757"/>
              <a:gd name="T3" fmla="*/ 740 h 1510"/>
              <a:gd name="T4" fmla="*/ 53 w 757"/>
              <a:gd name="T5" fmla="*/ 786 h 1510"/>
              <a:gd name="T6" fmla="*/ 286 w 757"/>
              <a:gd name="T7" fmla="*/ 866 h 1510"/>
              <a:gd name="T8" fmla="*/ 235 w 757"/>
              <a:gd name="T9" fmla="*/ 973 h 1510"/>
              <a:gd name="T10" fmla="*/ 140 w 757"/>
              <a:gd name="T11" fmla="*/ 1039 h 1510"/>
              <a:gd name="T12" fmla="*/ 98 w 757"/>
              <a:gd name="T13" fmla="*/ 1034 h 1510"/>
              <a:gd name="T14" fmla="*/ 130 w 757"/>
              <a:gd name="T15" fmla="*/ 1094 h 1510"/>
              <a:gd name="T16" fmla="*/ 181 w 757"/>
              <a:gd name="T17" fmla="*/ 1142 h 1510"/>
              <a:gd name="T18" fmla="*/ 251 w 757"/>
              <a:gd name="T19" fmla="*/ 1164 h 1510"/>
              <a:gd name="T20" fmla="*/ 304 w 757"/>
              <a:gd name="T21" fmla="*/ 1083 h 1510"/>
              <a:gd name="T22" fmla="*/ 294 w 757"/>
              <a:gd name="T23" fmla="*/ 1185 h 1510"/>
              <a:gd name="T24" fmla="*/ 192 w 757"/>
              <a:gd name="T25" fmla="*/ 1246 h 1510"/>
              <a:gd name="T26" fmla="*/ 211 w 757"/>
              <a:gd name="T27" fmla="*/ 1244 h 1510"/>
              <a:gd name="T28" fmla="*/ 202 w 757"/>
              <a:gd name="T29" fmla="*/ 1297 h 1510"/>
              <a:gd name="T30" fmla="*/ 204 w 757"/>
              <a:gd name="T31" fmla="*/ 1270 h 1510"/>
              <a:gd name="T32" fmla="*/ 277 w 757"/>
              <a:gd name="T33" fmla="*/ 1233 h 1510"/>
              <a:gd name="T34" fmla="*/ 340 w 757"/>
              <a:gd name="T35" fmla="*/ 1129 h 1510"/>
              <a:gd name="T36" fmla="*/ 339 w 757"/>
              <a:gd name="T37" fmla="*/ 1078 h 1510"/>
              <a:gd name="T38" fmla="*/ 417 w 757"/>
              <a:gd name="T39" fmla="*/ 1222 h 1510"/>
              <a:gd name="T40" fmla="*/ 401 w 757"/>
              <a:gd name="T41" fmla="*/ 1250 h 1510"/>
              <a:gd name="T42" fmla="*/ 264 w 757"/>
              <a:gd name="T43" fmla="*/ 1332 h 1510"/>
              <a:gd name="T44" fmla="*/ 258 w 757"/>
              <a:gd name="T45" fmla="*/ 1334 h 1510"/>
              <a:gd name="T46" fmla="*/ 280 w 757"/>
              <a:gd name="T47" fmla="*/ 1328 h 1510"/>
              <a:gd name="T48" fmla="*/ 422 w 757"/>
              <a:gd name="T49" fmla="*/ 1254 h 1510"/>
              <a:gd name="T50" fmla="*/ 301 w 757"/>
              <a:gd name="T51" fmla="*/ 1325 h 1510"/>
              <a:gd name="T52" fmla="*/ 315 w 757"/>
              <a:gd name="T53" fmla="*/ 1330 h 1510"/>
              <a:gd name="T54" fmla="*/ 440 w 757"/>
              <a:gd name="T55" fmla="*/ 1268 h 1510"/>
              <a:gd name="T56" fmla="*/ 418 w 757"/>
              <a:gd name="T57" fmla="*/ 1161 h 1510"/>
              <a:gd name="T58" fmla="*/ 411 w 757"/>
              <a:gd name="T59" fmla="*/ 1059 h 1510"/>
              <a:gd name="T60" fmla="*/ 500 w 757"/>
              <a:gd name="T61" fmla="*/ 1241 h 1510"/>
              <a:gd name="T62" fmla="*/ 411 w 757"/>
              <a:gd name="T63" fmla="*/ 1423 h 1510"/>
              <a:gd name="T64" fmla="*/ 409 w 757"/>
              <a:gd name="T65" fmla="*/ 1509 h 1510"/>
              <a:gd name="T66" fmla="*/ 423 w 757"/>
              <a:gd name="T67" fmla="*/ 1418 h 1510"/>
              <a:gd name="T68" fmla="*/ 483 w 757"/>
              <a:gd name="T69" fmla="*/ 1462 h 1510"/>
              <a:gd name="T70" fmla="*/ 476 w 757"/>
              <a:gd name="T71" fmla="*/ 1509 h 1510"/>
              <a:gd name="T72" fmla="*/ 519 w 757"/>
              <a:gd name="T73" fmla="*/ 1362 h 1510"/>
              <a:gd name="T74" fmla="*/ 525 w 757"/>
              <a:gd name="T75" fmla="*/ 1227 h 1510"/>
              <a:gd name="T76" fmla="*/ 458 w 757"/>
              <a:gd name="T77" fmla="*/ 1014 h 1510"/>
              <a:gd name="T78" fmla="*/ 509 w 757"/>
              <a:gd name="T79" fmla="*/ 949 h 1510"/>
              <a:gd name="T80" fmla="*/ 565 w 757"/>
              <a:gd name="T81" fmla="*/ 897 h 1510"/>
              <a:gd name="T82" fmla="*/ 666 w 757"/>
              <a:gd name="T83" fmla="*/ 825 h 1510"/>
              <a:gd name="T84" fmla="*/ 744 w 757"/>
              <a:gd name="T85" fmla="*/ 739 h 1510"/>
              <a:gd name="T86" fmla="*/ 755 w 757"/>
              <a:gd name="T87" fmla="*/ 527 h 1510"/>
              <a:gd name="T88" fmla="*/ 742 w 757"/>
              <a:gd name="T89" fmla="*/ 364 h 1510"/>
              <a:gd name="T90" fmla="*/ 747 w 757"/>
              <a:gd name="T91" fmla="*/ 197 h 1510"/>
              <a:gd name="T92" fmla="*/ 729 w 757"/>
              <a:gd name="T93" fmla="*/ 167 h 1510"/>
              <a:gd name="T94" fmla="*/ 687 w 757"/>
              <a:gd name="T95" fmla="*/ 125 h 1510"/>
              <a:gd name="T96" fmla="*/ 615 w 757"/>
              <a:gd name="T97" fmla="*/ 0 h 1510"/>
              <a:gd name="T98" fmla="*/ 536 w 757"/>
              <a:gd name="T99" fmla="*/ 76 h 1510"/>
              <a:gd name="T100" fmla="*/ 522 w 757"/>
              <a:gd name="T101" fmla="*/ 425 h 1510"/>
              <a:gd name="T102" fmla="*/ 458 w 757"/>
              <a:gd name="T103" fmla="*/ 684 h 1510"/>
              <a:gd name="T104" fmla="*/ 449 w 757"/>
              <a:gd name="T105" fmla="*/ 595 h 1510"/>
              <a:gd name="T106" fmla="*/ 461 w 757"/>
              <a:gd name="T107" fmla="*/ 375 h 1510"/>
              <a:gd name="T108" fmla="*/ 401 w 757"/>
              <a:gd name="T109" fmla="*/ 225 h 1510"/>
              <a:gd name="T110" fmla="*/ 300 w 757"/>
              <a:gd name="T111" fmla="*/ 72 h 1510"/>
              <a:gd name="T112" fmla="*/ 213 w 757"/>
              <a:gd name="T113" fmla="*/ 53 h 1510"/>
              <a:gd name="T114" fmla="*/ 166 w 757"/>
              <a:gd name="T115" fmla="*/ 165 h 1510"/>
              <a:gd name="T116" fmla="*/ 259 w 757"/>
              <a:gd name="T117" fmla="*/ 458 h 1510"/>
              <a:gd name="T118" fmla="*/ 292 w 757"/>
              <a:gd name="T119" fmla="*/ 702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7" h="1510">
                <a:moveTo>
                  <a:pt x="292" y="702"/>
                </a:moveTo>
                <a:lnTo>
                  <a:pt x="292" y="702"/>
                </a:lnTo>
                <a:lnTo>
                  <a:pt x="286" y="701"/>
                </a:lnTo>
                <a:lnTo>
                  <a:pt x="269" y="696"/>
                </a:lnTo>
                <a:lnTo>
                  <a:pt x="257" y="693"/>
                </a:lnTo>
                <a:lnTo>
                  <a:pt x="242" y="692"/>
                </a:lnTo>
                <a:lnTo>
                  <a:pt x="226" y="691"/>
                </a:lnTo>
                <a:lnTo>
                  <a:pt x="209" y="691"/>
                </a:lnTo>
                <a:lnTo>
                  <a:pt x="209" y="691"/>
                </a:lnTo>
                <a:lnTo>
                  <a:pt x="184" y="693"/>
                </a:lnTo>
                <a:lnTo>
                  <a:pt x="152" y="697"/>
                </a:lnTo>
                <a:lnTo>
                  <a:pt x="115" y="702"/>
                </a:lnTo>
                <a:lnTo>
                  <a:pt x="77" y="708"/>
                </a:lnTo>
                <a:lnTo>
                  <a:pt x="60" y="712"/>
                </a:lnTo>
                <a:lnTo>
                  <a:pt x="44" y="717"/>
                </a:lnTo>
                <a:lnTo>
                  <a:pt x="29" y="722"/>
                </a:lnTo>
                <a:lnTo>
                  <a:pt x="17" y="728"/>
                </a:lnTo>
                <a:lnTo>
                  <a:pt x="7" y="734"/>
                </a:lnTo>
                <a:lnTo>
                  <a:pt x="5" y="736"/>
                </a:lnTo>
                <a:lnTo>
                  <a:pt x="2" y="740"/>
                </a:lnTo>
                <a:lnTo>
                  <a:pt x="0" y="744"/>
                </a:lnTo>
                <a:lnTo>
                  <a:pt x="0" y="747"/>
                </a:lnTo>
                <a:lnTo>
                  <a:pt x="0" y="751"/>
                </a:lnTo>
                <a:lnTo>
                  <a:pt x="2" y="756"/>
                </a:lnTo>
                <a:lnTo>
                  <a:pt x="2" y="756"/>
                </a:lnTo>
                <a:lnTo>
                  <a:pt x="8" y="763"/>
                </a:lnTo>
                <a:lnTo>
                  <a:pt x="17" y="770"/>
                </a:lnTo>
                <a:lnTo>
                  <a:pt x="27" y="776"/>
                </a:lnTo>
                <a:lnTo>
                  <a:pt x="39" y="781"/>
                </a:lnTo>
                <a:lnTo>
                  <a:pt x="53" y="786"/>
                </a:lnTo>
                <a:lnTo>
                  <a:pt x="68" y="789"/>
                </a:lnTo>
                <a:lnTo>
                  <a:pt x="97" y="794"/>
                </a:lnTo>
                <a:lnTo>
                  <a:pt x="127" y="798"/>
                </a:lnTo>
                <a:lnTo>
                  <a:pt x="151" y="800"/>
                </a:lnTo>
                <a:lnTo>
                  <a:pt x="174" y="802"/>
                </a:lnTo>
                <a:lnTo>
                  <a:pt x="174" y="802"/>
                </a:lnTo>
                <a:lnTo>
                  <a:pt x="224" y="832"/>
                </a:lnTo>
                <a:lnTo>
                  <a:pt x="261" y="853"/>
                </a:lnTo>
                <a:lnTo>
                  <a:pt x="277" y="862"/>
                </a:lnTo>
                <a:lnTo>
                  <a:pt x="286" y="866"/>
                </a:lnTo>
                <a:lnTo>
                  <a:pt x="286" y="866"/>
                </a:lnTo>
                <a:lnTo>
                  <a:pt x="300" y="868"/>
                </a:lnTo>
                <a:lnTo>
                  <a:pt x="311" y="872"/>
                </a:lnTo>
                <a:lnTo>
                  <a:pt x="321" y="877"/>
                </a:lnTo>
                <a:lnTo>
                  <a:pt x="321" y="877"/>
                </a:lnTo>
                <a:lnTo>
                  <a:pt x="289" y="915"/>
                </a:lnTo>
                <a:lnTo>
                  <a:pt x="251" y="963"/>
                </a:lnTo>
                <a:lnTo>
                  <a:pt x="251" y="963"/>
                </a:lnTo>
                <a:lnTo>
                  <a:pt x="245" y="968"/>
                </a:lnTo>
                <a:lnTo>
                  <a:pt x="235" y="973"/>
                </a:lnTo>
                <a:lnTo>
                  <a:pt x="210" y="984"/>
                </a:lnTo>
                <a:lnTo>
                  <a:pt x="195" y="991"/>
                </a:lnTo>
                <a:lnTo>
                  <a:pt x="183" y="997"/>
                </a:lnTo>
                <a:lnTo>
                  <a:pt x="173" y="1003"/>
                </a:lnTo>
                <a:lnTo>
                  <a:pt x="170" y="1007"/>
                </a:lnTo>
                <a:lnTo>
                  <a:pt x="166" y="1011"/>
                </a:lnTo>
                <a:lnTo>
                  <a:pt x="166" y="1011"/>
                </a:lnTo>
                <a:lnTo>
                  <a:pt x="157" y="1023"/>
                </a:lnTo>
                <a:lnTo>
                  <a:pt x="149" y="1032"/>
                </a:lnTo>
                <a:lnTo>
                  <a:pt x="140" y="1039"/>
                </a:lnTo>
                <a:lnTo>
                  <a:pt x="140" y="1039"/>
                </a:lnTo>
                <a:lnTo>
                  <a:pt x="133" y="1036"/>
                </a:lnTo>
                <a:lnTo>
                  <a:pt x="117" y="1030"/>
                </a:lnTo>
                <a:lnTo>
                  <a:pt x="109" y="1028"/>
                </a:lnTo>
                <a:lnTo>
                  <a:pt x="102" y="1027"/>
                </a:lnTo>
                <a:lnTo>
                  <a:pt x="97" y="1027"/>
                </a:lnTo>
                <a:lnTo>
                  <a:pt x="96" y="1028"/>
                </a:lnTo>
                <a:lnTo>
                  <a:pt x="96" y="1029"/>
                </a:lnTo>
                <a:lnTo>
                  <a:pt x="96" y="1029"/>
                </a:lnTo>
                <a:lnTo>
                  <a:pt x="98" y="1034"/>
                </a:lnTo>
                <a:lnTo>
                  <a:pt x="102" y="1038"/>
                </a:lnTo>
                <a:lnTo>
                  <a:pt x="115" y="1046"/>
                </a:lnTo>
                <a:lnTo>
                  <a:pt x="128" y="1054"/>
                </a:lnTo>
                <a:lnTo>
                  <a:pt x="134" y="1056"/>
                </a:lnTo>
                <a:lnTo>
                  <a:pt x="134" y="1056"/>
                </a:lnTo>
                <a:lnTo>
                  <a:pt x="131" y="1061"/>
                </a:lnTo>
                <a:lnTo>
                  <a:pt x="129" y="1072"/>
                </a:lnTo>
                <a:lnTo>
                  <a:pt x="129" y="1078"/>
                </a:lnTo>
                <a:lnTo>
                  <a:pt x="129" y="1087"/>
                </a:lnTo>
                <a:lnTo>
                  <a:pt x="130" y="1094"/>
                </a:lnTo>
                <a:lnTo>
                  <a:pt x="134" y="1102"/>
                </a:lnTo>
                <a:lnTo>
                  <a:pt x="134" y="1102"/>
                </a:lnTo>
                <a:lnTo>
                  <a:pt x="138" y="1108"/>
                </a:lnTo>
                <a:lnTo>
                  <a:pt x="144" y="1114"/>
                </a:lnTo>
                <a:lnTo>
                  <a:pt x="150" y="1120"/>
                </a:lnTo>
                <a:lnTo>
                  <a:pt x="156" y="1124"/>
                </a:lnTo>
                <a:lnTo>
                  <a:pt x="166" y="1130"/>
                </a:lnTo>
                <a:lnTo>
                  <a:pt x="171" y="1132"/>
                </a:lnTo>
                <a:lnTo>
                  <a:pt x="171" y="1132"/>
                </a:lnTo>
                <a:lnTo>
                  <a:pt x="181" y="1142"/>
                </a:lnTo>
                <a:lnTo>
                  <a:pt x="194" y="1155"/>
                </a:lnTo>
                <a:lnTo>
                  <a:pt x="194" y="1155"/>
                </a:lnTo>
                <a:lnTo>
                  <a:pt x="199" y="1157"/>
                </a:lnTo>
                <a:lnTo>
                  <a:pt x="208" y="1161"/>
                </a:lnTo>
                <a:lnTo>
                  <a:pt x="216" y="1163"/>
                </a:lnTo>
                <a:lnTo>
                  <a:pt x="224" y="1164"/>
                </a:lnTo>
                <a:lnTo>
                  <a:pt x="224" y="1164"/>
                </a:lnTo>
                <a:lnTo>
                  <a:pt x="231" y="1164"/>
                </a:lnTo>
                <a:lnTo>
                  <a:pt x="241" y="1166"/>
                </a:lnTo>
                <a:lnTo>
                  <a:pt x="251" y="1164"/>
                </a:lnTo>
                <a:lnTo>
                  <a:pt x="263" y="1161"/>
                </a:lnTo>
                <a:lnTo>
                  <a:pt x="263" y="1161"/>
                </a:lnTo>
                <a:lnTo>
                  <a:pt x="267" y="1159"/>
                </a:lnTo>
                <a:lnTo>
                  <a:pt x="269" y="1156"/>
                </a:lnTo>
                <a:lnTo>
                  <a:pt x="277" y="1146"/>
                </a:lnTo>
                <a:lnTo>
                  <a:pt x="284" y="1134"/>
                </a:lnTo>
                <a:lnTo>
                  <a:pt x="290" y="1119"/>
                </a:lnTo>
                <a:lnTo>
                  <a:pt x="300" y="1094"/>
                </a:lnTo>
                <a:lnTo>
                  <a:pt x="304" y="1083"/>
                </a:lnTo>
                <a:lnTo>
                  <a:pt x="304" y="1083"/>
                </a:lnTo>
                <a:lnTo>
                  <a:pt x="311" y="1089"/>
                </a:lnTo>
                <a:lnTo>
                  <a:pt x="316" y="1094"/>
                </a:lnTo>
                <a:lnTo>
                  <a:pt x="317" y="1097"/>
                </a:lnTo>
                <a:lnTo>
                  <a:pt x="317" y="1097"/>
                </a:lnTo>
                <a:lnTo>
                  <a:pt x="316" y="1120"/>
                </a:lnTo>
                <a:lnTo>
                  <a:pt x="312" y="1137"/>
                </a:lnTo>
                <a:lnTo>
                  <a:pt x="311" y="1145"/>
                </a:lnTo>
                <a:lnTo>
                  <a:pt x="310" y="1148"/>
                </a:lnTo>
                <a:lnTo>
                  <a:pt x="310" y="1148"/>
                </a:lnTo>
                <a:lnTo>
                  <a:pt x="294" y="1185"/>
                </a:lnTo>
                <a:lnTo>
                  <a:pt x="284" y="1206"/>
                </a:lnTo>
                <a:lnTo>
                  <a:pt x="279" y="1214"/>
                </a:lnTo>
                <a:lnTo>
                  <a:pt x="277" y="1216"/>
                </a:lnTo>
                <a:lnTo>
                  <a:pt x="277" y="1216"/>
                </a:lnTo>
                <a:lnTo>
                  <a:pt x="258" y="1217"/>
                </a:lnTo>
                <a:lnTo>
                  <a:pt x="243" y="1220"/>
                </a:lnTo>
                <a:lnTo>
                  <a:pt x="237" y="1221"/>
                </a:lnTo>
                <a:lnTo>
                  <a:pt x="232" y="1223"/>
                </a:lnTo>
                <a:lnTo>
                  <a:pt x="232" y="1223"/>
                </a:lnTo>
                <a:lnTo>
                  <a:pt x="192" y="1246"/>
                </a:lnTo>
                <a:lnTo>
                  <a:pt x="192" y="1246"/>
                </a:lnTo>
                <a:lnTo>
                  <a:pt x="187" y="1252"/>
                </a:lnTo>
                <a:lnTo>
                  <a:pt x="182" y="1261"/>
                </a:lnTo>
                <a:lnTo>
                  <a:pt x="182" y="1261"/>
                </a:lnTo>
                <a:lnTo>
                  <a:pt x="182" y="1261"/>
                </a:lnTo>
                <a:lnTo>
                  <a:pt x="183" y="1261"/>
                </a:lnTo>
                <a:lnTo>
                  <a:pt x="187" y="1258"/>
                </a:lnTo>
                <a:lnTo>
                  <a:pt x="193" y="1252"/>
                </a:lnTo>
                <a:lnTo>
                  <a:pt x="211" y="1244"/>
                </a:lnTo>
                <a:lnTo>
                  <a:pt x="211" y="1244"/>
                </a:lnTo>
                <a:lnTo>
                  <a:pt x="195" y="1269"/>
                </a:lnTo>
                <a:lnTo>
                  <a:pt x="195" y="1269"/>
                </a:lnTo>
                <a:lnTo>
                  <a:pt x="192" y="1276"/>
                </a:lnTo>
                <a:lnTo>
                  <a:pt x="189" y="1284"/>
                </a:lnTo>
                <a:lnTo>
                  <a:pt x="188" y="1287"/>
                </a:lnTo>
                <a:lnTo>
                  <a:pt x="189" y="1291"/>
                </a:lnTo>
                <a:lnTo>
                  <a:pt x="190" y="1293"/>
                </a:lnTo>
                <a:lnTo>
                  <a:pt x="194" y="1296"/>
                </a:lnTo>
                <a:lnTo>
                  <a:pt x="194" y="1296"/>
                </a:lnTo>
                <a:lnTo>
                  <a:pt x="202" y="1297"/>
                </a:lnTo>
                <a:lnTo>
                  <a:pt x="208" y="1298"/>
                </a:lnTo>
                <a:lnTo>
                  <a:pt x="211" y="1297"/>
                </a:lnTo>
                <a:lnTo>
                  <a:pt x="211" y="1297"/>
                </a:lnTo>
                <a:lnTo>
                  <a:pt x="205" y="1293"/>
                </a:lnTo>
                <a:lnTo>
                  <a:pt x="202" y="1289"/>
                </a:lnTo>
                <a:lnTo>
                  <a:pt x="200" y="1286"/>
                </a:lnTo>
                <a:lnTo>
                  <a:pt x="200" y="1282"/>
                </a:lnTo>
                <a:lnTo>
                  <a:pt x="200" y="1282"/>
                </a:lnTo>
                <a:lnTo>
                  <a:pt x="202" y="1276"/>
                </a:lnTo>
                <a:lnTo>
                  <a:pt x="204" y="1270"/>
                </a:lnTo>
                <a:lnTo>
                  <a:pt x="209" y="1261"/>
                </a:lnTo>
                <a:lnTo>
                  <a:pt x="209" y="1261"/>
                </a:lnTo>
                <a:lnTo>
                  <a:pt x="211" y="1258"/>
                </a:lnTo>
                <a:lnTo>
                  <a:pt x="216" y="1253"/>
                </a:lnTo>
                <a:lnTo>
                  <a:pt x="222" y="1249"/>
                </a:lnTo>
                <a:lnTo>
                  <a:pt x="230" y="1247"/>
                </a:lnTo>
                <a:lnTo>
                  <a:pt x="230" y="1247"/>
                </a:lnTo>
                <a:lnTo>
                  <a:pt x="252" y="1241"/>
                </a:lnTo>
                <a:lnTo>
                  <a:pt x="277" y="1233"/>
                </a:lnTo>
                <a:lnTo>
                  <a:pt x="277" y="1233"/>
                </a:lnTo>
                <a:lnTo>
                  <a:pt x="283" y="1230"/>
                </a:lnTo>
                <a:lnTo>
                  <a:pt x="289" y="1225"/>
                </a:lnTo>
                <a:lnTo>
                  <a:pt x="296" y="1217"/>
                </a:lnTo>
                <a:lnTo>
                  <a:pt x="302" y="1209"/>
                </a:lnTo>
                <a:lnTo>
                  <a:pt x="313" y="1191"/>
                </a:lnTo>
                <a:lnTo>
                  <a:pt x="321" y="1178"/>
                </a:lnTo>
                <a:lnTo>
                  <a:pt x="321" y="1178"/>
                </a:lnTo>
                <a:lnTo>
                  <a:pt x="333" y="1151"/>
                </a:lnTo>
                <a:lnTo>
                  <a:pt x="339" y="1136"/>
                </a:lnTo>
                <a:lnTo>
                  <a:pt x="340" y="1129"/>
                </a:lnTo>
                <a:lnTo>
                  <a:pt x="342" y="1121"/>
                </a:lnTo>
                <a:lnTo>
                  <a:pt x="342" y="1121"/>
                </a:lnTo>
                <a:lnTo>
                  <a:pt x="340" y="1100"/>
                </a:lnTo>
                <a:lnTo>
                  <a:pt x="339" y="1094"/>
                </a:lnTo>
                <a:lnTo>
                  <a:pt x="339" y="1094"/>
                </a:lnTo>
                <a:lnTo>
                  <a:pt x="340" y="1089"/>
                </a:lnTo>
                <a:lnTo>
                  <a:pt x="340" y="1086"/>
                </a:lnTo>
                <a:lnTo>
                  <a:pt x="339" y="1083"/>
                </a:lnTo>
                <a:lnTo>
                  <a:pt x="339" y="1083"/>
                </a:lnTo>
                <a:lnTo>
                  <a:pt x="339" y="1078"/>
                </a:lnTo>
                <a:lnTo>
                  <a:pt x="339" y="1075"/>
                </a:lnTo>
                <a:lnTo>
                  <a:pt x="339" y="1068"/>
                </a:lnTo>
                <a:lnTo>
                  <a:pt x="354" y="1068"/>
                </a:lnTo>
                <a:lnTo>
                  <a:pt x="354" y="1068"/>
                </a:lnTo>
                <a:lnTo>
                  <a:pt x="367" y="1097"/>
                </a:lnTo>
                <a:lnTo>
                  <a:pt x="379" y="1123"/>
                </a:lnTo>
                <a:lnTo>
                  <a:pt x="388" y="1145"/>
                </a:lnTo>
                <a:lnTo>
                  <a:pt x="388" y="1145"/>
                </a:lnTo>
                <a:lnTo>
                  <a:pt x="408" y="1199"/>
                </a:lnTo>
                <a:lnTo>
                  <a:pt x="417" y="1222"/>
                </a:lnTo>
                <a:lnTo>
                  <a:pt x="419" y="1233"/>
                </a:lnTo>
                <a:lnTo>
                  <a:pt x="419" y="1233"/>
                </a:lnTo>
                <a:lnTo>
                  <a:pt x="419" y="1234"/>
                </a:lnTo>
                <a:lnTo>
                  <a:pt x="420" y="1237"/>
                </a:lnTo>
                <a:lnTo>
                  <a:pt x="419" y="1238"/>
                </a:lnTo>
                <a:lnTo>
                  <a:pt x="418" y="1241"/>
                </a:lnTo>
                <a:lnTo>
                  <a:pt x="414" y="1244"/>
                </a:lnTo>
                <a:lnTo>
                  <a:pt x="409" y="1247"/>
                </a:lnTo>
                <a:lnTo>
                  <a:pt x="401" y="1250"/>
                </a:lnTo>
                <a:lnTo>
                  <a:pt x="401" y="1250"/>
                </a:lnTo>
                <a:lnTo>
                  <a:pt x="380" y="1258"/>
                </a:lnTo>
                <a:lnTo>
                  <a:pt x="359" y="1268"/>
                </a:lnTo>
                <a:lnTo>
                  <a:pt x="332" y="1281"/>
                </a:lnTo>
                <a:lnTo>
                  <a:pt x="332" y="1281"/>
                </a:lnTo>
                <a:lnTo>
                  <a:pt x="308" y="1296"/>
                </a:lnTo>
                <a:lnTo>
                  <a:pt x="286" y="1309"/>
                </a:lnTo>
                <a:lnTo>
                  <a:pt x="286" y="1309"/>
                </a:lnTo>
                <a:lnTo>
                  <a:pt x="274" y="1322"/>
                </a:lnTo>
                <a:lnTo>
                  <a:pt x="264" y="1332"/>
                </a:lnTo>
                <a:lnTo>
                  <a:pt x="264" y="1332"/>
                </a:lnTo>
                <a:lnTo>
                  <a:pt x="264" y="1332"/>
                </a:lnTo>
                <a:lnTo>
                  <a:pt x="263" y="1330"/>
                </a:lnTo>
                <a:lnTo>
                  <a:pt x="262" y="1327"/>
                </a:lnTo>
                <a:lnTo>
                  <a:pt x="259" y="1323"/>
                </a:lnTo>
                <a:lnTo>
                  <a:pt x="258" y="1322"/>
                </a:lnTo>
                <a:lnTo>
                  <a:pt x="258" y="1322"/>
                </a:lnTo>
                <a:lnTo>
                  <a:pt x="257" y="1328"/>
                </a:lnTo>
                <a:lnTo>
                  <a:pt x="258" y="1333"/>
                </a:lnTo>
                <a:lnTo>
                  <a:pt x="258" y="1334"/>
                </a:lnTo>
                <a:lnTo>
                  <a:pt x="258" y="1334"/>
                </a:lnTo>
                <a:lnTo>
                  <a:pt x="264" y="1343"/>
                </a:lnTo>
                <a:lnTo>
                  <a:pt x="268" y="1346"/>
                </a:lnTo>
                <a:lnTo>
                  <a:pt x="270" y="1348"/>
                </a:lnTo>
                <a:lnTo>
                  <a:pt x="270" y="1348"/>
                </a:lnTo>
                <a:lnTo>
                  <a:pt x="270" y="1348"/>
                </a:lnTo>
                <a:lnTo>
                  <a:pt x="273" y="1344"/>
                </a:lnTo>
                <a:lnTo>
                  <a:pt x="274" y="1339"/>
                </a:lnTo>
                <a:lnTo>
                  <a:pt x="274" y="1339"/>
                </a:lnTo>
                <a:lnTo>
                  <a:pt x="275" y="1335"/>
                </a:lnTo>
                <a:lnTo>
                  <a:pt x="280" y="1328"/>
                </a:lnTo>
                <a:lnTo>
                  <a:pt x="288" y="1319"/>
                </a:lnTo>
                <a:lnTo>
                  <a:pt x="299" y="1309"/>
                </a:lnTo>
                <a:lnTo>
                  <a:pt x="299" y="1309"/>
                </a:lnTo>
                <a:lnTo>
                  <a:pt x="306" y="1305"/>
                </a:lnTo>
                <a:lnTo>
                  <a:pt x="316" y="1300"/>
                </a:lnTo>
                <a:lnTo>
                  <a:pt x="338" y="1290"/>
                </a:lnTo>
                <a:lnTo>
                  <a:pt x="363" y="1280"/>
                </a:lnTo>
                <a:lnTo>
                  <a:pt x="363" y="1280"/>
                </a:lnTo>
                <a:lnTo>
                  <a:pt x="397" y="1265"/>
                </a:lnTo>
                <a:lnTo>
                  <a:pt x="422" y="1254"/>
                </a:lnTo>
                <a:lnTo>
                  <a:pt x="435" y="1247"/>
                </a:lnTo>
                <a:lnTo>
                  <a:pt x="435" y="1247"/>
                </a:lnTo>
                <a:lnTo>
                  <a:pt x="404" y="1269"/>
                </a:lnTo>
                <a:lnTo>
                  <a:pt x="365" y="1296"/>
                </a:lnTo>
                <a:lnTo>
                  <a:pt x="365" y="1296"/>
                </a:lnTo>
                <a:lnTo>
                  <a:pt x="324" y="1314"/>
                </a:lnTo>
                <a:lnTo>
                  <a:pt x="324" y="1314"/>
                </a:lnTo>
                <a:lnTo>
                  <a:pt x="311" y="1319"/>
                </a:lnTo>
                <a:lnTo>
                  <a:pt x="305" y="1323"/>
                </a:lnTo>
                <a:lnTo>
                  <a:pt x="301" y="1325"/>
                </a:lnTo>
                <a:lnTo>
                  <a:pt x="301" y="1325"/>
                </a:lnTo>
                <a:lnTo>
                  <a:pt x="295" y="1332"/>
                </a:lnTo>
                <a:lnTo>
                  <a:pt x="292" y="1337"/>
                </a:lnTo>
                <a:lnTo>
                  <a:pt x="304" y="1333"/>
                </a:lnTo>
                <a:lnTo>
                  <a:pt x="304" y="1343"/>
                </a:lnTo>
                <a:lnTo>
                  <a:pt x="304" y="1343"/>
                </a:lnTo>
                <a:lnTo>
                  <a:pt x="306" y="1338"/>
                </a:lnTo>
                <a:lnTo>
                  <a:pt x="310" y="1333"/>
                </a:lnTo>
                <a:lnTo>
                  <a:pt x="315" y="1330"/>
                </a:lnTo>
                <a:lnTo>
                  <a:pt x="315" y="1330"/>
                </a:lnTo>
                <a:lnTo>
                  <a:pt x="334" y="1319"/>
                </a:lnTo>
                <a:lnTo>
                  <a:pt x="349" y="1312"/>
                </a:lnTo>
                <a:lnTo>
                  <a:pt x="366" y="1305"/>
                </a:lnTo>
                <a:lnTo>
                  <a:pt x="366" y="1305"/>
                </a:lnTo>
                <a:lnTo>
                  <a:pt x="385" y="1298"/>
                </a:lnTo>
                <a:lnTo>
                  <a:pt x="403" y="1290"/>
                </a:lnTo>
                <a:lnTo>
                  <a:pt x="420" y="1281"/>
                </a:lnTo>
                <a:lnTo>
                  <a:pt x="435" y="1273"/>
                </a:lnTo>
                <a:lnTo>
                  <a:pt x="435" y="1273"/>
                </a:lnTo>
                <a:lnTo>
                  <a:pt x="440" y="1268"/>
                </a:lnTo>
                <a:lnTo>
                  <a:pt x="444" y="1261"/>
                </a:lnTo>
                <a:lnTo>
                  <a:pt x="446" y="1254"/>
                </a:lnTo>
                <a:lnTo>
                  <a:pt x="447" y="1247"/>
                </a:lnTo>
                <a:lnTo>
                  <a:pt x="447" y="1239"/>
                </a:lnTo>
                <a:lnTo>
                  <a:pt x="447" y="1231"/>
                </a:lnTo>
                <a:lnTo>
                  <a:pt x="445" y="1222"/>
                </a:lnTo>
                <a:lnTo>
                  <a:pt x="441" y="1214"/>
                </a:lnTo>
                <a:lnTo>
                  <a:pt x="441" y="1214"/>
                </a:lnTo>
                <a:lnTo>
                  <a:pt x="425" y="1179"/>
                </a:lnTo>
                <a:lnTo>
                  <a:pt x="418" y="1161"/>
                </a:lnTo>
                <a:lnTo>
                  <a:pt x="408" y="1143"/>
                </a:lnTo>
                <a:lnTo>
                  <a:pt x="408" y="1143"/>
                </a:lnTo>
                <a:lnTo>
                  <a:pt x="398" y="1126"/>
                </a:lnTo>
                <a:lnTo>
                  <a:pt x="391" y="1111"/>
                </a:lnTo>
                <a:lnTo>
                  <a:pt x="383" y="1095"/>
                </a:lnTo>
                <a:lnTo>
                  <a:pt x="392" y="1052"/>
                </a:lnTo>
                <a:lnTo>
                  <a:pt x="392" y="1052"/>
                </a:lnTo>
                <a:lnTo>
                  <a:pt x="402" y="1055"/>
                </a:lnTo>
                <a:lnTo>
                  <a:pt x="409" y="1057"/>
                </a:lnTo>
                <a:lnTo>
                  <a:pt x="411" y="1059"/>
                </a:lnTo>
                <a:lnTo>
                  <a:pt x="412" y="1060"/>
                </a:lnTo>
                <a:lnTo>
                  <a:pt x="412" y="1060"/>
                </a:lnTo>
                <a:lnTo>
                  <a:pt x="415" y="1070"/>
                </a:lnTo>
                <a:lnTo>
                  <a:pt x="427" y="1091"/>
                </a:lnTo>
                <a:lnTo>
                  <a:pt x="439" y="1115"/>
                </a:lnTo>
                <a:lnTo>
                  <a:pt x="447" y="1132"/>
                </a:lnTo>
                <a:lnTo>
                  <a:pt x="447" y="1132"/>
                </a:lnTo>
                <a:lnTo>
                  <a:pt x="458" y="1156"/>
                </a:lnTo>
                <a:lnTo>
                  <a:pt x="476" y="1193"/>
                </a:lnTo>
                <a:lnTo>
                  <a:pt x="500" y="1241"/>
                </a:lnTo>
                <a:lnTo>
                  <a:pt x="500" y="1241"/>
                </a:lnTo>
                <a:lnTo>
                  <a:pt x="490" y="1264"/>
                </a:lnTo>
                <a:lnTo>
                  <a:pt x="479" y="1284"/>
                </a:lnTo>
                <a:lnTo>
                  <a:pt x="467" y="1305"/>
                </a:lnTo>
                <a:lnTo>
                  <a:pt x="467" y="1305"/>
                </a:lnTo>
                <a:lnTo>
                  <a:pt x="452" y="1333"/>
                </a:lnTo>
                <a:lnTo>
                  <a:pt x="435" y="1367"/>
                </a:lnTo>
                <a:lnTo>
                  <a:pt x="412" y="1414"/>
                </a:lnTo>
                <a:lnTo>
                  <a:pt x="412" y="1414"/>
                </a:lnTo>
                <a:lnTo>
                  <a:pt x="411" y="1423"/>
                </a:lnTo>
                <a:lnTo>
                  <a:pt x="412" y="1435"/>
                </a:lnTo>
                <a:lnTo>
                  <a:pt x="411" y="1450"/>
                </a:lnTo>
                <a:lnTo>
                  <a:pt x="409" y="1456"/>
                </a:lnTo>
                <a:lnTo>
                  <a:pt x="407" y="1463"/>
                </a:lnTo>
                <a:lnTo>
                  <a:pt x="392" y="1491"/>
                </a:lnTo>
                <a:lnTo>
                  <a:pt x="383" y="1496"/>
                </a:lnTo>
                <a:lnTo>
                  <a:pt x="399" y="1498"/>
                </a:lnTo>
                <a:lnTo>
                  <a:pt x="412" y="1510"/>
                </a:lnTo>
                <a:lnTo>
                  <a:pt x="412" y="1510"/>
                </a:lnTo>
                <a:lnTo>
                  <a:pt x="409" y="1509"/>
                </a:lnTo>
                <a:lnTo>
                  <a:pt x="406" y="1505"/>
                </a:lnTo>
                <a:lnTo>
                  <a:pt x="404" y="1503"/>
                </a:lnTo>
                <a:lnTo>
                  <a:pt x="403" y="1499"/>
                </a:lnTo>
                <a:lnTo>
                  <a:pt x="403" y="1494"/>
                </a:lnTo>
                <a:lnTo>
                  <a:pt x="406" y="1488"/>
                </a:lnTo>
                <a:lnTo>
                  <a:pt x="406" y="1488"/>
                </a:lnTo>
                <a:lnTo>
                  <a:pt x="413" y="1462"/>
                </a:lnTo>
                <a:lnTo>
                  <a:pt x="418" y="1445"/>
                </a:lnTo>
                <a:lnTo>
                  <a:pt x="418" y="1445"/>
                </a:lnTo>
                <a:lnTo>
                  <a:pt x="423" y="1418"/>
                </a:lnTo>
                <a:lnTo>
                  <a:pt x="508" y="1253"/>
                </a:lnTo>
                <a:lnTo>
                  <a:pt x="519" y="1268"/>
                </a:lnTo>
                <a:lnTo>
                  <a:pt x="519" y="1268"/>
                </a:lnTo>
                <a:lnTo>
                  <a:pt x="504" y="1361"/>
                </a:lnTo>
                <a:lnTo>
                  <a:pt x="494" y="1425"/>
                </a:lnTo>
                <a:lnTo>
                  <a:pt x="490" y="1447"/>
                </a:lnTo>
                <a:lnTo>
                  <a:pt x="488" y="1455"/>
                </a:lnTo>
                <a:lnTo>
                  <a:pt x="488" y="1455"/>
                </a:lnTo>
                <a:lnTo>
                  <a:pt x="486" y="1457"/>
                </a:lnTo>
                <a:lnTo>
                  <a:pt x="483" y="1462"/>
                </a:lnTo>
                <a:lnTo>
                  <a:pt x="478" y="1471"/>
                </a:lnTo>
                <a:lnTo>
                  <a:pt x="478" y="1471"/>
                </a:lnTo>
                <a:lnTo>
                  <a:pt x="476" y="1478"/>
                </a:lnTo>
                <a:lnTo>
                  <a:pt x="476" y="1482"/>
                </a:lnTo>
                <a:lnTo>
                  <a:pt x="473" y="1483"/>
                </a:lnTo>
                <a:lnTo>
                  <a:pt x="473" y="1483"/>
                </a:lnTo>
                <a:lnTo>
                  <a:pt x="458" y="1498"/>
                </a:lnTo>
                <a:lnTo>
                  <a:pt x="470" y="1494"/>
                </a:lnTo>
                <a:lnTo>
                  <a:pt x="476" y="1509"/>
                </a:lnTo>
                <a:lnTo>
                  <a:pt x="476" y="1509"/>
                </a:lnTo>
                <a:lnTo>
                  <a:pt x="478" y="1503"/>
                </a:lnTo>
                <a:lnTo>
                  <a:pt x="483" y="1487"/>
                </a:lnTo>
                <a:lnTo>
                  <a:pt x="483" y="1487"/>
                </a:lnTo>
                <a:lnTo>
                  <a:pt x="487" y="1477"/>
                </a:lnTo>
                <a:lnTo>
                  <a:pt x="489" y="1469"/>
                </a:lnTo>
                <a:lnTo>
                  <a:pt x="495" y="1458"/>
                </a:lnTo>
                <a:lnTo>
                  <a:pt x="495" y="1458"/>
                </a:lnTo>
                <a:lnTo>
                  <a:pt x="508" y="1427"/>
                </a:lnTo>
                <a:lnTo>
                  <a:pt x="508" y="1427"/>
                </a:lnTo>
                <a:lnTo>
                  <a:pt x="519" y="1362"/>
                </a:lnTo>
                <a:lnTo>
                  <a:pt x="526" y="1316"/>
                </a:lnTo>
                <a:lnTo>
                  <a:pt x="529" y="1298"/>
                </a:lnTo>
                <a:lnTo>
                  <a:pt x="529" y="1287"/>
                </a:lnTo>
                <a:lnTo>
                  <a:pt x="529" y="1287"/>
                </a:lnTo>
                <a:lnTo>
                  <a:pt x="527" y="1269"/>
                </a:lnTo>
                <a:lnTo>
                  <a:pt x="527" y="1253"/>
                </a:lnTo>
                <a:lnTo>
                  <a:pt x="527" y="1253"/>
                </a:lnTo>
                <a:lnTo>
                  <a:pt x="529" y="1239"/>
                </a:lnTo>
                <a:lnTo>
                  <a:pt x="529" y="1234"/>
                </a:lnTo>
                <a:lnTo>
                  <a:pt x="525" y="1227"/>
                </a:lnTo>
                <a:lnTo>
                  <a:pt x="525" y="1227"/>
                </a:lnTo>
                <a:lnTo>
                  <a:pt x="511" y="1204"/>
                </a:lnTo>
                <a:lnTo>
                  <a:pt x="498" y="1179"/>
                </a:lnTo>
                <a:lnTo>
                  <a:pt x="498" y="1179"/>
                </a:lnTo>
                <a:lnTo>
                  <a:pt x="436" y="1067"/>
                </a:lnTo>
                <a:lnTo>
                  <a:pt x="436" y="1067"/>
                </a:lnTo>
                <a:lnTo>
                  <a:pt x="444" y="1044"/>
                </a:lnTo>
                <a:lnTo>
                  <a:pt x="451" y="1025"/>
                </a:lnTo>
                <a:lnTo>
                  <a:pt x="455" y="1018"/>
                </a:lnTo>
                <a:lnTo>
                  <a:pt x="458" y="1014"/>
                </a:lnTo>
                <a:lnTo>
                  <a:pt x="458" y="1014"/>
                </a:lnTo>
                <a:lnTo>
                  <a:pt x="462" y="1011"/>
                </a:lnTo>
                <a:lnTo>
                  <a:pt x="466" y="1004"/>
                </a:lnTo>
                <a:lnTo>
                  <a:pt x="474" y="991"/>
                </a:lnTo>
                <a:lnTo>
                  <a:pt x="484" y="975"/>
                </a:lnTo>
                <a:lnTo>
                  <a:pt x="489" y="968"/>
                </a:lnTo>
                <a:lnTo>
                  <a:pt x="495" y="960"/>
                </a:lnTo>
                <a:lnTo>
                  <a:pt x="495" y="960"/>
                </a:lnTo>
                <a:lnTo>
                  <a:pt x="503" y="954"/>
                </a:lnTo>
                <a:lnTo>
                  <a:pt x="509" y="949"/>
                </a:lnTo>
                <a:lnTo>
                  <a:pt x="522" y="939"/>
                </a:lnTo>
                <a:lnTo>
                  <a:pt x="533" y="932"/>
                </a:lnTo>
                <a:lnTo>
                  <a:pt x="538" y="927"/>
                </a:lnTo>
                <a:lnTo>
                  <a:pt x="541" y="923"/>
                </a:lnTo>
                <a:lnTo>
                  <a:pt x="541" y="923"/>
                </a:lnTo>
                <a:lnTo>
                  <a:pt x="543" y="918"/>
                </a:lnTo>
                <a:lnTo>
                  <a:pt x="547" y="915"/>
                </a:lnTo>
                <a:lnTo>
                  <a:pt x="556" y="906"/>
                </a:lnTo>
                <a:lnTo>
                  <a:pt x="565" y="897"/>
                </a:lnTo>
                <a:lnTo>
                  <a:pt x="565" y="897"/>
                </a:lnTo>
                <a:lnTo>
                  <a:pt x="583" y="886"/>
                </a:lnTo>
                <a:lnTo>
                  <a:pt x="596" y="877"/>
                </a:lnTo>
                <a:lnTo>
                  <a:pt x="601" y="872"/>
                </a:lnTo>
                <a:lnTo>
                  <a:pt x="605" y="867"/>
                </a:lnTo>
                <a:lnTo>
                  <a:pt x="605" y="867"/>
                </a:lnTo>
                <a:lnTo>
                  <a:pt x="621" y="842"/>
                </a:lnTo>
                <a:lnTo>
                  <a:pt x="621" y="842"/>
                </a:lnTo>
                <a:lnTo>
                  <a:pt x="629" y="840"/>
                </a:lnTo>
                <a:lnTo>
                  <a:pt x="653" y="831"/>
                </a:lnTo>
                <a:lnTo>
                  <a:pt x="666" y="825"/>
                </a:lnTo>
                <a:lnTo>
                  <a:pt x="682" y="816"/>
                </a:lnTo>
                <a:lnTo>
                  <a:pt x="698" y="806"/>
                </a:lnTo>
                <a:lnTo>
                  <a:pt x="713" y="794"/>
                </a:lnTo>
                <a:lnTo>
                  <a:pt x="713" y="794"/>
                </a:lnTo>
                <a:lnTo>
                  <a:pt x="719" y="788"/>
                </a:lnTo>
                <a:lnTo>
                  <a:pt x="725" y="782"/>
                </a:lnTo>
                <a:lnTo>
                  <a:pt x="730" y="775"/>
                </a:lnTo>
                <a:lnTo>
                  <a:pt x="734" y="767"/>
                </a:lnTo>
                <a:lnTo>
                  <a:pt x="740" y="752"/>
                </a:lnTo>
                <a:lnTo>
                  <a:pt x="744" y="739"/>
                </a:lnTo>
                <a:lnTo>
                  <a:pt x="746" y="724"/>
                </a:lnTo>
                <a:lnTo>
                  <a:pt x="747" y="712"/>
                </a:lnTo>
                <a:lnTo>
                  <a:pt x="747" y="688"/>
                </a:lnTo>
                <a:lnTo>
                  <a:pt x="747" y="688"/>
                </a:lnTo>
                <a:lnTo>
                  <a:pt x="747" y="666"/>
                </a:lnTo>
                <a:lnTo>
                  <a:pt x="747" y="656"/>
                </a:lnTo>
                <a:lnTo>
                  <a:pt x="747" y="656"/>
                </a:lnTo>
                <a:lnTo>
                  <a:pt x="750" y="605"/>
                </a:lnTo>
                <a:lnTo>
                  <a:pt x="755" y="527"/>
                </a:lnTo>
                <a:lnTo>
                  <a:pt x="755" y="527"/>
                </a:lnTo>
                <a:lnTo>
                  <a:pt x="757" y="502"/>
                </a:lnTo>
                <a:lnTo>
                  <a:pt x="757" y="482"/>
                </a:lnTo>
                <a:lnTo>
                  <a:pt x="756" y="461"/>
                </a:lnTo>
                <a:lnTo>
                  <a:pt x="752" y="429"/>
                </a:lnTo>
                <a:lnTo>
                  <a:pt x="752" y="429"/>
                </a:lnTo>
                <a:lnTo>
                  <a:pt x="747" y="402"/>
                </a:lnTo>
                <a:lnTo>
                  <a:pt x="746" y="392"/>
                </a:lnTo>
                <a:lnTo>
                  <a:pt x="745" y="385"/>
                </a:lnTo>
                <a:lnTo>
                  <a:pt x="742" y="364"/>
                </a:lnTo>
                <a:lnTo>
                  <a:pt x="742" y="364"/>
                </a:lnTo>
                <a:lnTo>
                  <a:pt x="741" y="349"/>
                </a:lnTo>
                <a:lnTo>
                  <a:pt x="739" y="336"/>
                </a:lnTo>
                <a:lnTo>
                  <a:pt x="733" y="313"/>
                </a:lnTo>
                <a:lnTo>
                  <a:pt x="729" y="299"/>
                </a:lnTo>
                <a:lnTo>
                  <a:pt x="727" y="294"/>
                </a:lnTo>
                <a:lnTo>
                  <a:pt x="727" y="294"/>
                </a:lnTo>
                <a:lnTo>
                  <a:pt x="742" y="224"/>
                </a:lnTo>
                <a:lnTo>
                  <a:pt x="742" y="224"/>
                </a:lnTo>
                <a:lnTo>
                  <a:pt x="746" y="206"/>
                </a:lnTo>
                <a:lnTo>
                  <a:pt x="747" y="197"/>
                </a:lnTo>
                <a:lnTo>
                  <a:pt x="747" y="190"/>
                </a:lnTo>
                <a:lnTo>
                  <a:pt x="747" y="190"/>
                </a:lnTo>
                <a:lnTo>
                  <a:pt x="746" y="183"/>
                </a:lnTo>
                <a:lnTo>
                  <a:pt x="745" y="172"/>
                </a:lnTo>
                <a:lnTo>
                  <a:pt x="744" y="167"/>
                </a:lnTo>
                <a:lnTo>
                  <a:pt x="742" y="163"/>
                </a:lnTo>
                <a:lnTo>
                  <a:pt x="741" y="161"/>
                </a:lnTo>
                <a:lnTo>
                  <a:pt x="738" y="161"/>
                </a:lnTo>
                <a:lnTo>
                  <a:pt x="738" y="161"/>
                </a:lnTo>
                <a:lnTo>
                  <a:pt x="729" y="167"/>
                </a:lnTo>
                <a:lnTo>
                  <a:pt x="719" y="178"/>
                </a:lnTo>
                <a:lnTo>
                  <a:pt x="707" y="190"/>
                </a:lnTo>
                <a:lnTo>
                  <a:pt x="707" y="190"/>
                </a:lnTo>
                <a:lnTo>
                  <a:pt x="707" y="190"/>
                </a:lnTo>
                <a:lnTo>
                  <a:pt x="708" y="189"/>
                </a:lnTo>
                <a:lnTo>
                  <a:pt x="708" y="187"/>
                </a:lnTo>
                <a:lnTo>
                  <a:pt x="707" y="179"/>
                </a:lnTo>
                <a:lnTo>
                  <a:pt x="703" y="168"/>
                </a:lnTo>
                <a:lnTo>
                  <a:pt x="697" y="151"/>
                </a:lnTo>
                <a:lnTo>
                  <a:pt x="687" y="125"/>
                </a:lnTo>
                <a:lnTo>
                  <a:pt x="674" y="92"/>
                </a:lnTo>
                <a:lnTo>
                  <a:pt x="674" y="92"/>
                </a:lnTo>
                <a:lnTo>
                  <a:pt x="659" y="59"/>
                </a:lnTo>
                <a:lnTo>
                  <a:pt x="648" y="34"/>
                </a:lnTo>
                <a:lnTo>
                  <a:pt x="638" y="17"/>
                </a:lnTo>
                <a:lnTo>
                  <a:pt x="629" y="7"/>
                </a:lnTo>
                <a:lnTo>
                  <a:pt x="626" y="3"/>
                </a:lnTo>
                <a:lnTo>
                  <a:pt x="622" y="1"/>
                </a:lnTo>
                <a:lnTo>
                  <a:pt x="618" y="0"/>
                </a:lnTo>
                <a:lnTo>
                  <a:pt x="615" y="0"/>
                </a:lnTo>
                <a:lnTo>
                  <a:pt x="606" y="1"/>
                </a:lnTo>
                <a:lnTo>
                  <a:pt x="597" y="3"/>
                </a:lnTo>
                <a:lnTo>
                  <a:pt x="597" y="3"/>
                </a:lnTo>
                <a:lnTo>
                  <a:pt x="591" y="5"/>
                </a:lnTo>
                <a:lnTo>
                  <a:pt x="586" y="8"/>
                </a:lnTo>
                <a:lnTo>
                  <a:pt x="580" y="13"/>
                </a:lnTo>
                <a:lnTo>
                  <a:pt x="574" y="19"/>
                </a:lnTo>
                <a:lnTo>
                  <a:pt x="561" y="35"/>
                </a:lnTo>
                <a:lnTo>
                  <a:pt x="548" y="55"/>
                </a:lnTo>
                <a:lnTo>
                  <a:pt x="536" y="76"/>
                </a:lnTo>
                <a:lnTo>
                  <a:pt x="526" y="97"/>
                </a:lnTo>
                <a:lnTo>
                  <a:pt x="519" y="117"/>
                </a:lnTo>
                <a:lnTo>
                  <a:pt x="515" y="134"/>
                </a:lnTo>
                <a:lnTo>
                  <a:pt x="515" y="134"/>
                </a:lnTo>
                <a:lnTo>
                  <a:pt x="513" y="157"/>
                </a:lnTo>
                <a:lnTo>
                  <a:pt x="513" y="193"/>
                </a:lnTo>
                <a:lnTo>
                  <a:pt x="516" y="283"/>
                </a:lnTo>
                <a:lnTo>
                  <a:pt x="520" y="371"/>
                </a:lnTo>
                <a:lnTo>
                  <a:pt x="522" y="425"/>
                </a:lnTo>
                <a:lnTo>
                  <a:pt x="522" y="425"/>
                </a:lnTo>
                <a:lnTo>
                  <a:pt x="522" y="450"/>
                </a:lnTo>
                <a:lnTo>
                  <a:pt x="522" y="467"/>
                </a:lnTo>
                <a:lnTo>
                  <a:pt x="524" y="482"/>
                </a:lnTo>
                <a:lnTo>
                  <a:pt x="524" y="482"/>
                </a:lnTo>
                <a:lnTo>
                  <a:pt x="503" y="580"/>
                </a:lnTo>
                <a:lnTo>
                  <a:pt x="488" y="648"/>
                </a:lnTo>
                <a:lnTo>
                  <a:pt x="481" y="679"/>
                </a:lnTo>
                <a:lnTo>
                  <a:pt x="481" y="679"/>
                </a:lnTo>
                <a:lnTo>
                  <a:pt x="468" y="681"/>
                </a:lnTo>
                <a:lnTo>
                  <a:pt x="458" y="684"/>
                </a:lnTo>
                <a:lnTo>
                  <a:pt x="450" y="687"/>
                </a:lnTo>
                <a:lnTo>
                  <a:pt x="450" y="687"/>
                </a:lnTo>
                <a:lnTo>
                  <a:pt x="441" y="691"/>
                </a:lnTo>
                <a:lnTo>
                  <a:pt x="438" y="691"/>
                </a:lnTo>
                <a:lnTo>
                  <a:pt x="438" y="691"/>
                </a:lnTo>
                <a:lnTo>
                  <a:pt x="440" y="684"/>
                </a:lnTo>
                <a:lnTo>
                  <a:pt x="444" y="661"/>
                </a:lnTo>
                <a:lnTo>
                  <a:pt x="447" y="631"/>
                </a:lnTo>
                <a:lnTo>
                  <a:pt x="449" y="612"/>
                </a:lnTo>
                <a:lnTo>
                  <a:pt x="449" y="595"/>
                </a:lnTo>
                <a:lnTo>
                  <a:pt x="449" y="595"/>
                </a:lnTo>
                <a:lnTo>
                  <a:pt x="450" y="575"/>
                </a:lnTo>
                <a:lnTo>
                  <a:pt x="451" y="554"/>
                </a:lnTo>
                <a:lnTo>
                  <a:pt x="456" y="508"/>
                </a:lnTo>
                <a:lnTo>
                  <a:pt x="461" y="461"/>
                </a:lnTo>
                <a:lnTo>
                  <a:pt x="462" y="438"/>
                </a:lnTo>
                <a:lnTo>
                  <a:pt x="463" y="415"/>
                </a:lnTo>
                <a:lnTo>
                  <a:pt x="463" y="415"/>
                </a:lnTo>
                <a:lnTo>
                  <a:pt x="462" y="396"/>
                </a:lnTo>
                <a:lnTo>
                  <a:pt x="461" y="375"/>
                </a:lnTo>
                <a:lnTo>
                  <a:pt x="460" y="355"/>
                </a:lnTo>
                <a:lnTo>
                  <a:pt x="456" y="337"/>
                </a:lnTo>
                <a:lnTo>
                  <a:pt x="451" y="320"/>
                </a:lnTo>
                <a:lnTo>
                  <a:pt x="446" y="304"/>
                </a:lnTo>
                <a:lnTo>
                  <a:pt x="439" y="289"/>
                </a:lnTo>
                <a:lnTo>
                  <a:pt x="431" y="275"/>
                </a:lnTo>
                <a:lnTo>
                  <a:pt x="431" y="275"/>
                </a:lnTo>
                <a:lnTo>
                  <a:pt x="408" y="241"/>
                </a:lnTo>
                <a:lnTo>
                  <a:pt x="403" y="232"/>
                </a:lnTo>
                <a:lnTo>
                  <a:pt x="401" y="225"/>
                </a:lnTo>
                <a:lnTo>
                  <a:pt x="401" y="225"/>
                </a:lnTo>
                <a:lnTo>
                  <a:pt x="397" y="215"/>
                </a:lnTo>
                <a:lnTo>
                  <a:pt x="388" y="197"/>
                </a:lnTo>
                <a:lnTo>
                  <a:pt x="374" y="169"/>
                </a:lnTo>
                <a:lnTo>
                  <a:pt x="352" y="136"/>
                </a:lnTo>
                <a:lnTo>
                  <a:pt x="352" y="136"/>
                </a:lnTo>
                <a:lnTo>
                  <a:pt x="339" y="118"/>
                </a:lnTo>
                <a:lnTo>
                  <a:pt x="326" y="101"/>
                </a:lnTo>
                <a:lnTo>
                  <a:pt x="313" y="86"/>
                </a:lnTo>
                <a:lnTo>
                  <a:pt x="300" y="72"/>
                </a:lnTo>
                <a:lnTo>
                  <a:pt x="288" y="60"/>
                </a:lnTo>
                <a:lnTo>
                  <a:pt x="275" y="51"/>
                </a:lnTo>
                <a:lnTo>
                  <a:pt x="264" y="44"/>
                </a:lnTo>
                <a:lnTo>
                  <a:pt x="253" y="40"/>
                </a:lnTo>
                <a:lnTo>
                  <a:pt x="253" y="40"/>
                </a:lnTo>
                <a:lnTo>
                  <a:pt x="248" y="39"/>
                </a:lnTo>
                <a:lnTo>
                  <a:pt x="243" y="39"/>
                </a:lnTo>
                <a:lnTo>
                  <a:pt x="233" y="42"/>
                </a:lnTo>
                <a:lnTo>
                  <a:pt x="222" y="47"/>
                </a:lnTo>
                <a:lnTo>
                  <a:pt x="213" y="53"/>
                </a:lnTo>
                <a:lnTo>
                  <a:pt x="202" y="61"/>
                </a:lnTo>
                <a:lnTo>
                  <a:pt x="193" y="71"/>
                </a:lnTo>
                <a:lnTo>
                  <a:pt x="184" y="81"/>
                </a:lnTo>
                <a:lnTo>
                  <a:pt x="177" y="92"/>
                </a:lnTo>
                <a:lnTo>
                  <a:pt x="177" y="92"/>
                </a:lnTo>
                <a:lnTo>
                  <a:pt x="174" y="98"/>
                </a:lnTo>
                <a:lnTo>
                  <a:pt x="172" y="106"/>
                </a:lnTo>
                <a:lnTo>
                  <a:pt x="168" y="123"/>
                </a:lnTo>
                <a:lnTo>
                  <a:pt x="166" y="142"/>
                </a:lnTo>
                <a:lnTo>
                  <a:pt x="166" y="165"/>
                </a:lnTo>
                <a:lnTo>
                  <a:pt x="168" y="188"/>
                </a:lnTo>
                <a:lnTo>
                  <a:pt x="172" y="211"/>
                </a:lnTo>
                <a:lnTo>
                  <a:pt x="177" y="233"/>
                </a:lnTo>
                <a:lnTo>
                  <a:pt x="183" y="253"/>
                </a:lnTo>
                <a:lnTo>
                  <a:pt x="183" y="253"/>
                </a:lnTo>
                <a:lnTo>
                  <a:pt x="204" y="304"/>
                </a:lnTo>
                <a:lnTo>
                  <a:pt x="230" y="367"/>
                </a:lnTo>
                <a:lnTo>
                  <a:pt x="251" y="425"/>
                </a:lnTo>
                <a:lnTo>
                  <a:pt x="257" y="446"/>
                </a:lnTo>
                <a:lnTo>
                  <a:pt x="259" y="458"/>
                </a:lnTo>
                <a:lnTo>
                  <a:pt x="259" y="458"/>
                </a:lnTo>
                <a:lnTo>
                  <a:pt x="262" y="483"/>
                </a:lnTo>
                <a:lnTo>
                  <a:pt x="265" y="522"/>
                </a:lnTo>
                <a:lnTo>
                  <a:pt x="270" y="568"/>
                </a:lnTo>
                <a:lnTo>
                  <a:pt x="275" y="610"/>
                </a:lnTo>
                <a:lnTo>
                  <a:pt x="275" y="610"/>
                </a:lnTo>
                <a:lnTo>
                  <a:pt x="281" y="645"/>
                </a:lnTo>
                <a:lnTo>
                  <a:pt x="286" y="675"/>
                </a:lnTo>
                <a:lnTo>
                  <a:pt x="292" y="702"/>
                </a:lnTo>
                <a:lnTo>
                  <a:pt x="292" y="702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C69AA4CF-6C6E-49D6-A822-695A698C4BA1}"/>
              </a:ext>
            </a:extLst>
          </p:cNvPr>
          <p:cNvSpPr>
            <a:spLocks/>
          </p:cNvSpPr>
          <p:nvPr/>
        </p:nvSpPr>
        <p:spPr bwMode="auto">
          <a:xfrm>
            <a:off x="849268" y="3818541"/>
            <a:ext cx="2139592" cy="2540664"/>
          </a:xfrm>
          <a:custGeom>
            <a:avLst/>
            <a:gdLst>
              <a:gd name="T0" fmla="*/ 258 w 1355"/>
              <a:gd name="T1" fmla="*/ 1153 h 1609"/>
              <a:gd name="T2" fmla="*/ 203 w 1355"/>
              <a:gd name="T3" fmla="*/ 1278 h 1609"/>
              <a:gd name="T4" fmla="*/ 159 w 1355"/>
              <a:gd name="T5" fmla="*/ 1265 h 1609"/>
              <a:gd name="T6" fmla="*/ 104 w 1355"/>
              <a:gd name="T7" fmla="*/ 1285 h 1609"/>
              <a:gd name="T8" fmla="*/ 107 w 1355"/>
              <a:gd name="T9" fmla="*/ 1324 h 1609"/>
              <a:gd name="T10" fmla="*/ 131 w 1355"/>
              <a:gd name="T11" fmla="*/ 1341 h 1609"/>
              <a:gd name="T12" fmla="*/ 139 w 1355"/>
              <a:gd name="T13" fmla="*/ 1368 h 1609"/>
              <a:gd name="T14" fmla="*/ 99 w 1355"/>
              <a:gd name="T15" fmla="*/ 1418 h 1609"/>
              <a:gd name="T16" fmla="*/ 0 w 1355"/>
              <a:gd name="T17" fmla="*/ 1591 h 1609"/>
              <a:gd name="T18" fmla="*/ 7 w 1355"/>
              <a:gd name="T19" fmla="*/ 1605 h 1609"/>
              <a:gd name="T20" fmla="*/ 63 w 1355"/>
              <a:gd name="T21" fmla="*/ 1507 h 1609"/>
              <a:gd name="T22" fmla="*/ 165 w 1355"/>
              <a:gd name="T23" fmla="*/ 1390 h 1609"/>
              <a:gd name="T24" fmla="*/ 203 w 1355"/>
              <a:gd name="T25" fmla="*/ 1373 h 1609"/>
              <a:gd name="T26" fmla="*/ 214 w 1355"/>
              <a:gd name="T27" fmla="*/ 1362 h 1609"/>
              <a:gd name="T28" fmla="*/ 212 w 1355"/>
              <a:gd name="T29" fmla="*/ 1472 h 1609"/>
              <a:gd name="T30" fmla="*/ 219 w 1355"/>
              <a:gd name="T31" fmla="*/ 1491 h 1609"/>
              <a:gd name="T32" fmla="*/ 238 w 1355"/>
              <a:gd name="T33" fmla="*/ 1367 h 1609"/>
              <a:gd name="T34" fmla="*/ 286 w 1355"/>
              <a:gd name="T35" fmla="*/ 1525 h 1609"/>
              <a:gd name="T36" fmla="*/ 298 w 1355"/>
              <a:gd name="T37" fmla="*/ 1522 h 1609"/>
              <a:gd name="T38" fmla="*/ 286 w 1355"/>
              <a:gd name="T39" fmla="*/ 1451 h 1609"/>
              <a:gd name="T40" fmla="*/ 256 w 1355"/>
              <a:gd name="T41" fmla="*/ 1341 h 1609"/>
              <a:gd name="T42" fmla="*/ 312 w 1355"/>
              <a:gd name="T43" fmla="*/ 1344 h 1609"/>
              <a:gd name="T44" fmla="*/ 496 w 1355"/>
              <a:gd name="T45" fmla="*/ 1459 h 1609"/>
              <a:gd name="T46" fmla="*/ 570 w 1355"/>
              <a:gd name="T47" fmla="*/ 1602 h 1609"/>
              <a:gd name="T48" fmla="*/ 543 w 1355"/>
              <a:gd name="T49" fmla="*/ 1518 h 1609"/>
              <a:gd name="T50" fmla="*/ 459 w 1355"/>
              <a:gd name="T51" fmla="*/ 1411 h 1609"/>
              <a:gd name="T52" fmla="*/ 407 w 1355"/>
              <a:gd name="T53" fmla="*/ 1356 h 1609"/>
              <a:gd name="T54" fmla="*/ 427 w 1355"/>
              <a:gd name="T55" fmla="*/ 1349 h 1609"/>
              <a:gd name="T56" fmla="*/ 348 w 1355"/>
              <a:gd name="T57" fmla="*/ 1322 h 1609"/>
              <a:gd name="T58" fmla="*/ 333 w 1355"/>
              <a:gd name="T59" fmla="*/ 1292 h 1609"/>
              <a:gd name="T60" fmla="*/ 422 w 1355"/>
              <a:gd name="T61" fmla="*/ 1219 h 1609"/>
              <a:gd name="T62" fmla="*/ 628 w 1355"/>
              <a:gd name="T63" fmla="*/ 1069 h 1609"/>
              <a:gd name="T64" fmla="*/ 998 w 1355"/>
              <a:gd name="T65" fmla="*/ 863 h 1609"/>
              <a:gd name="T66" fmla="*/ 1332 w 1355"/>
              <a:gd name="T67" fmla="*/ 673 h 1609"/>
              <a:gd name="T68" fmla="*/ 1355 w 1355"/>
              <a:gd name="T69" fmla="*/ 644 h 1609"/>
              <a:gd name="T70" fmla="*/ 1286 w 1355"/>
              <a:gd name="T71" fmla="*/ 650 h 1609"/>
              <a:gd name="T72" fmla="*/ 801 w 1355"/>
              <a:gd name="T73" fmla="*/ 920 h 1609"/>
              <a:gd name="T74" fmla="*/ 524 w 1355"/>
              <a:gd name="T75" fmla="*/ 1087 h 1609"/>
              <a:gd name="T76" fmla="*/ 489 w 1355"/>
              <a:gd name="T77" fmla="*/ 1084 h 1609"/>
              <a:gd name="T78" fmla="*/ 823 w 1355"/>
              <a:gd name="T79" fmla="*/ 870 h 1609"/>
              <a:gd name="T80" fmla="*/ 1021 w 1355"/>
              <a:gd name="T81" fmla="*/ 683 h 1609"/>
              <a:gd name="T82" fmla="*/ 1242 w 1355"/>
              <a:gd name="T83" fmla="*/ 419 h 1609"/>
              <a:gd name="T84" fmla="*/ 1270 w 1355"/>
              <a:gd name="T85" fmla="*/ 325 h 1609"/>
              <a:gd name="T86" fmla="*/ 1252 w 1355"/>
              <a:gd name="T87" fmla="*/ 291 h 1609"/>
              <a:gd name="T88" fmla="*/ 1117 w 1355"/>
              <a:gd name="T89" fmla="*/ 389 h 1609"/>
              <a:gd name="T90" fmla="*/ 810 w 1355"/>
              <a:gd name="T91" fmla="*/ 710 h 1609"/>
              <a:gd name="T92" fmla="*/ 1090 w 1355"/>
              <a:gd name="T93" fmla="*/ 243 h 1609"/>
              <a:gd name="T94" fmla="*/ 1105 w 1355"/>
              <a:gd name="T95" fmla="*/ 141 h 1609"/>
              <a:gd name="T96" fmla="*/ 1073 w 1355"/>
              <a:gd name="T97" fmla="*/ 115 h 1609"/>
              <a:gd name="T98" fmla="*/ 963 w 1355"/>
              <a:gd name="T99" fmla="*/ 181 h 1609"/>
              <a:gd name="T100" fmla="*/ 739 w 1355"/>
              <a:gd name="T101" fmla="*/ 510 h 1609"/>
              <a:gd name="T102" fmla="*/ 719 w 1355"/>
              <a:gd name="T103" fmla="*/ 361 h 1609"/>
              <a:gd name="T104" fmla="*/ 683 w 1355"/>
              <a:gd name="T105" fmla="*/ 233 h 1609"/>
              <a:gd name="T106" fmla="*/ 606 w 1355"/>
              <a:gd name="T107" fmla="*/ 181 h 1609"/>
              <a:gd name="T108" fmla="*/ 573 w 1355"/>
              <a:gd name="T109" fmla="*/ 58 h 1609"/>
              <a:gd name="T110" fmla="*/ 520 w 1355"/>
              <a:gd name="T111" fmla="*/ 1 h 1609"/>
              <a:gd name="T112" fmla="*/ 481 w 1355"/>
              <a:gd name="T113" fmla="*/ 29 h 1609"/>
              <a:gd name="T114" fmla="*/ 401 w 1355"/>
              <a:gd name="T115" fmla="*/ 321 h 1609"/>
              <a:gd name="T116" fmla="*/ 330 w 1355"/>
              <a:gd name="T117" fmla="*/ 791 h 1609"/>
              <a:gd name="T118" fmla="*/ 293 w 1355"/>
              <a:gd name="T119" fmla="*/ 1121 h 1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5" h="1609">
                <a:moveTo>
                  <a:pt x="293" y="1121"/>
                </a:moveTo>
                <a:lnTo>
                  <a:pt x="293" y="1121"/>
                </a:lnTo>
                <a:lnTo>
                  <a:pt x="289" y="1122"/>
                </a:lnTo>
                <a:lnTo>
                  <a:pt x="283" y="1127"/>
                </a:lnTo>
                <a:lnTo>
                  <a:pt x="275" y="1132"/>
                </a:lnTo>
                <a:lnTo>
                  <a:pt x="267" y="1140"/>
                </a:lnTo>
                <a:lnTo>
                  <a:pt x="258" y="1153"/>
                </a:lnTo>
                <a:lnTo>
                  <a:pt x="247" y="1169"/>
                </a:lnTo>
                <a:lnTo>
                  <a:pt x="238" y="1188"/>
                </a:lnTo>
                <a:lnTo>
                  <a:pt x="238" y="1188"/>
                </a:lnTo>
                <a:lnTo>
                  <a:pt x="221" y="1228"/>
                </a:lnTo>
                <a:lnTo>
                  <a:pt x="212" y="1256"/>
                </a:lnTo>
                <a:lnTo>
                  <a:pt x="203" y="1278"/>
                </a:lnTo>
                <a:lnTo>
                  <a:pt x="203" y="1278"/>
                </a:lnTo>
                <a:lnTo>
                  <a:pt x="202" y="1276"/>
                </a:lnTo>
                <a:lnTo>
                  <a:pt x="197" y="1271"/>
                </a:lnTo>
                <a:lnTo>
                  <a:pt x="191" y="1270"/>
                </a:lnTo>
                <a:lnTo>
                  <a:pt x="183" y="1267"/>
                </a:lnTo>
                <a:lnTo>
                  <a:pt x="173" y="1265"/>
                </a:lnTo>
                <a:lnTo>
                  <a:pt x="159" y="1265"/>
                </a:lnTo>
                <a:lnTo>
                  <a:pt x="159" y="1265"/>
                </a:lnTo>
                <a:lnTo>
                  <a:pt x="146" y="1265"/>
                </a:lnTo>
                <a:lnTo>
                  <a:pt x="135" y="1267"/>
                </a:lnTo>
                <a:lnTo>
                  <a:pt x="125" y="1268"/>
                </a:lnTo>
                <a:lnTo>
                  <a:pt x="118" y="1271"/>
                </a:lnTo>
                <a:lnTo>
                  <a:pt x="113" y="1275"/>
                </a:lnTo>
                <a:lnTo>
                  <a:pt x="107" y="1279"/>
                </a:lnTo>
                <a:lnTo>
                  <a:pt x="104" y="1285"/>
                </a:lnTo>
                <a:lnTo>
                  <a:pt x="102" y="1292"/>
                </a:lnTo>
                <a:lnTo>
                  <a:pt x="102" y="1292"/>
                </a:lnTo>
                <a:lnTo>
                  <a:pt x="100" y="1298"/>
                </a:lnTo>
                <a:lnTo>
                  <a:pt x="100" y="1305"/>
                </a:lnTo>
                <a:lnTo>
                  <a:pt x="102" y="1312"/>
                </a:lnTo>
                <a:lnTo>
                  <a:pt x="104" y="1319"/>
                </a:lnTo>
                <a:lnTo>
                  <a:pt x="107" y="1324"/>
                </a:lnTo>
                <a:lnTo>
                  <a:pt x="110" y="1330"/>
                </a:lnTo>
                <a:lnTo>
                  <a:pt x="114" y="1333"/>
                </a:lnTo>
                <a:lnTo>
                  <a:pt x="118" y="1335"/>
                </a:lnTo>
                <a:lnTo>
                  <a:pt x="118" y="1335"/>
                </a:lnTo>
                <a:lnTo>
                  <a:pt x="129" y="1338"/>
                </a:lnTo>
                <a:lnTo>
                  <a:pt x="131" y="1340"/>
                </a:lnTo>
                <a:lnTo>
                  <a:pt x="131" y="1341"/>
                </a:lnTo>
                <a:lnTo>
                  <a:pt x="131" y="1341"/>
                </a:lnTo>
                <a:lnTo>
                  <a:pt x="131" y="1344"/>
                </a:lnTo>
                <a:lnTo>
                  <a:pt x="131" y="1349"/>
                </a:lnTo>
                <a:lnTo>
                  <a:pt x="133" y="1362"/>
                </a:lnTo>
                <a:lnTo>
                  <a:pt x="133" y="1362"/>
                </a:lnTo>
                <a:lnTo>
                  <a:pt x="136" y="1367"/>
                </a:lnTo>
                <a:lnTo>
                  <a:pt x="139" y="1368"/>
                </a:lnTo>
                <a:lnTo>
                  <a:pt x="140" y="1370"/>
                </a:lnTo>
                <a:lnTo>
                  <a:pt x="139" y="1373"/>
                </a:lnTo>
                <a:lnTo>
                  <a:pt x="139" y="1373"/>
                </a:lnTo>
                <a:lnTo>
                  <a:pt x="126" y="1384"/>
                </a:lnTo>
                <a:lnTo>
                  <a:pt x="110" y="1404"/>
                </a:lnTo>
                <a:lnTo>
                  <a:pt x="110" y="1404"/>
                </a:lnTo>
                <a:lnTo>
                  <a:pt x="99" y="1418"/>
                </a:lnTo>
                <a:lnTo>
                  <a:pt x="88" y="1439"/>
                </a:lnTo>
                <a:lnTo>
                  <a:pt x="73" y="1466"/>
                </a:lnTo>
                <a:lnTo>
                  <a:pt x="73" y="1466"/>
                </a:lnTo>
                <a:lnTo>
                  <a:pt x="38" y="1525"/>
                </a:lnTo>
                <a:lnTo>
                  <a:pt x="3" y="1587"/>
                </a:lnTo>
                <a:lnTo>
                  <a:pt x="3" y="1587"/>
                </a:lnTo>
                <a:lnTo>
                  <a:pt x="0" y="1591"/>
                </a:lnTo>
                <a:lnTo>
                  <a:pt x="0" y="1597"/>
                </a:lnTo>
                <a:lnTo>
                  <a:pt x="0" y="1601"/>
                </a:lnTo>
                <a:lnTo>
                  <a:pt x="1" y="1605"/>
                </a:lnTo>
                <a:lnTo>
                  <a:pt x="3" y="1608"/>
                </a:lnTo>
                <a:lnTo>
                  <a:pt x="4" y="1609"/>
                </a:lnTo>
                <a:lnTo>
                  <a:pt x="5" y="1608"/>
                </a:lnTo>
                <a:lnTo>
                  <a:pt x="7" y="1605"/>
                </a:lnTo>
                <a:lnTo>
                  <a:pt x="7" y="1605"/>
                </a:lnTo>
                <a:lnTo>
                  <a:pt x="11" y="1595"/>
                </a:lnTo>
                <a:lnTo>
                  <a:pt x="18" y="1584"/>
                </a:lnTo>
                <a:lnTo>
                  <a:pt x="29" y="1566"/>
                </a:lnTo>
                <a:lnTo>
                  <a:pt x="29" y="1566"/>
                </a:lnTo>
                <a:lnTo>
                  <a:pt x="41" y="1546"/>
                </a:lnTo>
                <a:lnTo>
                  <a:pt x="63" y="1507"/>
                </a:lnTo>
                <a:lnTo>
                  <a:pt x="93" y="1454"/>
                </a:lnTo>
                <a:lnTo>
                  <a:pt x="147" y="1388"/>
                </a:lnTo>
                <a:lnTo>
                  <a:pt x="147" y="1388"/>
                </a:lnTo>
                <a:lnTo>
                  <a:pt x="147" y="1389"/>
                </a:lnTo>
                <a:lnTo>
                  <a:pt x="148" y="1390"/>
                </a:lnTo>
                <a:lnTo>
                  <a:pt x="154" y="1392"/>
                </a:lnTo>
                <a:lnTo>
                  <a:pt x="165" y="1390"/>
                </a:lnTo>
                <a:lnTo>
                  <a:pt x="165" y="1390"/>
                </a:lnTo>
                <a:lnTo>
                  <a:pt x="179" y="1386"/>
                </a:lnTo>
                <a:lnTo>
                  <a:pt x="192" y="1381"/>
                </a:lnTo>
                <a:lnTo>
                  <a:pt x="201" y="1375"/>
                </a:lnTo>
                <a:lnTo>
                  <a:pt x="203" y="1374"/>
                </a:lnTo>
                <a:lnTo>
                  <a:pt x="203" y="1373"/>
                </a:lnTo>
                <a:lnTo>
                  <a:pt x="203" y="1373"/>
                </a:lnTo>
                <a:lnTo>
                  <a:pt x="205" y="1367"/>
                </a:lnTo>
                <a:lnTo>
                  <a:pt x="209" y="1360"/>
                </a:lnTo>
                <a:lnTo>
                  <a:pt x="210" y="1357"/>
                </a:lnTo>
                <a:lnTo>
                  <a:pt x="213" y="1357"/>
                </a:lnTo>
                <a:lnTo>
                  <a:pt x="214" y="1357"/>
                </a:lnTo>
                <a:lnTo>
                  <a:pt x="214" y="1362"/>
                </a:lnTo>
                <a:lnTo>
                  <a:pt x="214" y="1362"/>
                </a:lnTo>
                <a:lnTo>
                  <a:pt x="214" y="1397"/>
                </a:lnTo>
                <a:lnTo>
                  <a:pt x="214" y="1417"/>
                </a:lnTo>
                <a:lnTo>
                  <a:pt x="214" y="1428"/>
                </a:lnTo>
                <a:lnTo>
                  <a:pt x="214" y="1428"/>
                </a:lnTo>
                <a:lnTo>
                  <a:pt x="213" y="1452"/>
                </a:lnTo>
                <a:lnTo>
                  <a:pt x="212" y="1472"/>
                </a:lnTo>
                <a:lnTo>
                  <a:pt x="212" y="1472"/>
                </a:lnTo>
                <a:lnTo>
                  <a:pt x="210" y="1489"/>
                </a:lnTo>
                <a:lnTo>
                  <a:pt x="212" y="1500"/>
                </a:lnTo>
                <a:lnTo>
                  <a:pt x="213" y="1502"/>
                </a:lnTo>
                <a:lnTo>
                  <a:pt x="214" y="1500"/>
                </a:lnTo>
                <a:lnTo>
                  <a:pt x="214" y="1500"/>
                </a:lnTo>
                <a:lnTo>
                  <a:pt x="217" y="1496"/>
                </a:lnTo>
                <a:lnTo>
                  <a:pt x="219" y="1491"/>
                </a:lnTo>
                <a:lnTo>
                  <a:pt x="221" y="1480"/>
                </a:lnTo>
                <a:lnTo>
                  <a:pt x="223" y="1463"/>
                </a:lnTo>
                <a:lnTo>
                  <a:pt x="223" y="1463"/>
                </a:lnTo>
                <a:lnTo>
                  <a:pt x="228" y="1414"/>
                </a:lnTo>
                <a:lnTo>
                  <a:pt x="235" y="1364"/>
                </a:lnTo>
                <a:lnTo>
                  <a:pt x="235" y="1364"/>
                </a:lnTo>
                <a:lnTo>
                  <a:pt x="238" y="1367"/>
                </a:lnTo>
                <a:lnTo>
                  <a:pt x="242" y="1377"/>
                </a:lnTo>
                <a:lnTo>
                  <a:pt x="256" y="1410"/>
                </a:lnTo>
                <a:lnTo>
                  <a:pt x="269" y="1447"/>
                </a:lnTo>
                <a:lnTo>
                  <a:pt x="278" y="1474"/>
                </a:lnTo>
                <a:lnTo>
                  <a:pt x="278" y="1474"/>
                </a:lnTo>
                <a:lnTo>
                  <a:pt x="282" y="1498"/>
                </a:lnTo>
                <a:lnTo>
                  <a:pt x="286" y="1525"/>
                </a:lnTo>
                <a:lnTo>
                  <a:pt x="290" y="1546"/>
                </a:lnTo>
                <a:lnTo>
                  <a:pt x="291" y="1551"/>
                </a:lnTo>
                <a:lnTo>
                  <a:pt x="293" y="1551"/>
                </a:lnTo>
                <a:lnTo>
                  <a:pt x="293" y="1550"/>
                </a:lnTo>
                <a:lnTo>
                  <a:pt x="293" y="1550"/>
                </a:lnTo>
                <a:lnTo>
                  <a:pt x="295" y="1537"/>
                </a:lnTo>
                <a:lnTo>
                  <a:pt x="298" y="1522"/>
                </a:lnTo>
                <a:lnTo>
                  <a:pt x="300" y="1509"/>
                </a:lnTo>
                <a:lnTo>
                  <a:pt x="298" y="1500"/>
                </a:lnTo>
                <a:lnTo>
                  <a:pt x="298" y="1500"/>
                </a:lnTo>
                <a:lnTo>
                  <a:pt x="295" y="1494"/>
                </a:lnTo>
                <a:lnTo>
                  <a:pt x="291" y="1478"/>
                </a:lnTo>
                <a:lnTo>
                  <a:pt x="286" y="1451"/>
                </a:lnTo>
                <a:lnTo>
                  <a:pt x="286" y="1451"/>
                </a:lnTo>
                <a:lnTo>
                  <a:pt x="279" y="1430"/>
                </a:lnTo>
                <a:lnTo>
                  <a:pt x="268" y="1400"/>
                </a:lnTo>
                <a:lnTo>
                  <a:pt x="258" y="1371"/>
                </a:lnTo>
                <a:lnTo>
                  <a:pt x="254" y="1356"/>
                </a:lnTo>
                <a:lnTo>
                  <a:pt x="254" y="1356"/>
                </a:lnTo>
                <a:lnTo>
                  <a:pt x="254" y="1346"/>
                </a:lnTo>
                <a:lnTo>
                  <a:pt x="256" y="1341"/>
                </a:lnTo>
                <a:lnTo>
                  <a:pt x="257" y="1340"/>
                </a:lnTo>
                <a:lnTo>
                  <a:pt x="260" y="1338"/>
                </a:lnTo>
                <a:lnTo>
                  <a:pt x="260" y="1338"/>
                </a:lnTo>
                <a:lnTo>
                  <a:pt x="268" y="1338"/>
                </a:lnTo>
                <a:lnTo>
                  <a:pt x="282" y="1340"/>
                </a:lnTo>
                <a:lnTo>
                  <a:pt x="312" y="1344"/>
                </a:lnTo>
                <a:lnTo>
                  <a:pt x="312" y="1344"/>
                </a:lnTo>
                <a:lnTo>
                  <a:pt x="323" y="1348"/>
                </a:lnTo>
                <a:lnTo>
                  <a:pt x="345" y="1360"/>
                </a:lnTo>
                <a:lnTo>
                  <a:pt x="405" y="1396"/>
                </a:lnTo>
                <a:lnTo>
                  <a:pt x="437" y="1417"/>
                </a:lnTo>
                <a:lnTo>
                  <a:pt x="466" y="1436"/>
                </a:lnTo>
                <a:lnTo>
                  <a:pt x="488" y="1452"/>
                </a:lnTo>
                <a:lnTo>
                  <a:pt x="496" y="1459"/>
                </a:lnTo>
                <a:lnTo>
                  <a:pt x="500" y="1463"/>
                </a:lnTo>
                <a:lnTo>
                  <a:pt x="500" y="1463"/>
                </a:lnTo>
                <a:lnTo>
                  <a:pt x="507" y="1477"/>
                </a:lnTo>
                <a:lnTo>
                  <a:pt x="518" y="1495"/>
                </a:lnTo>
                <a:lnTo>
                  <a:pt x="542" y="1542"/>
                </a:lnTo>
                <a:lnTo>
                  <a:pt x="570" y="1602"/>
                </a:lnTo>
                <a:lnTo>
                  <a:pt x="570" y="1602"/>
                </a:lnTo>
                <a:lnTo>
                  <a:pt x="572" y="1599"/>
                </a:lnTo>
                <a:lnTo>
                  <a:pt x="573" y="1595"/>
                </a:lnTo>
                <a:lnTo>
                  <a:pt x="573" y="1590"/>
                </a:lnTo>
                <a:lnTo>
                  <a:pt x="573" y="1590"/>
                </a:lnTo>
                <a:lnTo>
                  <a:pt x="570" y="1581"/>
                </a:lnTo>
                <a:lnTo>
                  <a:pt x="565" y="1565"/>
                </a:lnTo>
                <a:lnTo>
                  <a:pt x="543" y="1518"/>
                </a:lnTo>
                <a:lnTo>
                  <a:pt x="513" y="1454"/>
                </a:lnTo>
                <a:lnTo>
                  <a:pt x="513" y="1454"/>
                </a:lnTo>
                <a:lnTo>
                  <a:pt x="495" y="1441"/>
                </a:lnTo>
                <a:lnTo>
                  <a:pt x="482" y="1432"/>
                </a:lnTo>
                <a:lnTo>
                  <a:pt x="474" y="1425"/>
                </a:lnTo>
                <a:lnTo>
                  <a:pt x="474" y="1425"/>
                </a:lnTo>
                <a:lnTo>
                  <a:pt x="459" y="1411"/>
                </a:lnTo>
                <a:lnTo>
                  <a:pt x="448" y="1401"/>
                </a:lnTo>
                <a:lnTo>
                  <a:pt x="344" y="1341"/>
                </a:lnTo>
                <a:lnTo>
                  <a:pt x="344" y="1341"/>
                </a:lnTo>
                <a:lnTo>
                  <a:pt x="396" y="1349"/>
                </a:lnTo>
                <a:lnTo>
                  <a:pt x="396" y="1349"/>
                </a:lnTo>
                <a:lnTo>
                  <a:pt x="400" y="1351"/>
                </a:lnTo>
                <a:lnTo>
                  <a:pt x="407" y="1356"/>
                </a:lnTo>
                <a:lnTo>
                  <a:pt x="423" y="1370"/>
                </a:lnTo>
                <a:lnTo>
                  <a:pt x="445" y="1390"/>
                </a:lnTo>
                <a:lnTo>
                  <a:pt x="445" y="1390"/>
                </a:lnTo>
                <a:lnTo>
                  <a:pt x="438" y="1374"/>
                </a:lnTo>
                <a:lnTo>
                  <a:pt x="433" y="1360"/>
                </a:lnTo>
                <a:lnTo>
                  <a:pt x="427" y="1349"/>
                </a:lnTo>
                <a:lnTo>
                  <a:pt x="427" y="1349"/>
                </a:lnTo>
                <a:lnTo>
                  <a:pt x="421" y="1341"/>
                </a:lnTo>
                <a:lnTo>
                  <a:pt x="414" y="1335"/>
                </a:lnTo>
                <a:lnTo>
                  <a:pt x="407" y="1331"/>
                </a:lnTo>
                <a:lnTo>
                  <a:pt x="403" y="1330"/>
                </a:lnTo>
                <a:lnTo>
                  <a:pt x="403" y="1330"/>
                </a:lnTo>
                <a:lnTo>
                  <a:pt x="375" y="1326"/>
                </a:lnTo>
                <a:lnTo>
                  <a:pt x="348" y="1322"/>
                </a:lnTo>
                <a:lnTo>
                  <a:pt x="348" y="1322"/>
                </a:lnTo>
                <a:lnTo>
                  <a:pt x="337" y="1319"/>
                </a:lnTo>
                <a:lnTo>
                  <a:pt x="327" y="1318"/>
                </a:lnTo>
                <a:lnTo>
                  <a:pt x="327" y="1318"/>
                </a:lnTo>
                <a:lnTo>
                  <a:pt x="328" y="1307"/>
                </a:lnTo>
                <a:lnTo>
                  <a:pt x="330" y="1298"/>
                </a:lnTo>
                <a:lnTo>
                  <a:pt x="333" y="1292"/>
                </a:lnTo>
                <a:lnTo>
                  <a:pt x="333" y="1292"/>
                </a:lnTo>
                <a:lnTo>
                  <a:pt x="344" y="1281"/>
                </a:lnTo>
                <a:lnTo>
                  <a:pt x="363" y="1263"/>
                </a:lnTo>
                <a:lnTo>
                  <a:pt x="388" y="1242"/>
                </a:lnTo>
                <a:lnTo>
                  <a:pt x="411" y="1226"/>
                </a:lnTo>
                <a:lnTo>
                  <a:pt x="411" y="1226"/>
                </a:lnTo>
                <a:lnTo>
                  <a:pt x="422" y="1219"/>
                </a:lnTo>
                <a:lnTo>
                  <a:pt x="433" y="1209"/>
                </a:lnTo>
                <a:lnTo>
                  <a:pt x="454" y="1190"/>
                </a:lnTo>
                <a:lnTo>
                  <a:pt x="477" y="1168"/>
                </a:lnTo>
                <a:lnTo>
                  <a:pt x="477" y="1168"/>
                </a:lnTo>
                <a:lnTo>
                  <a:pt x="520" y="1139"/>
                </a:lnTo>
                <a:lnTo>
                  <a:pt x="568" y="1107"/>
                </a:lnTo>
                <a:lnTo>
                  <a:pt x="628" y="1069"/>
                </a:lnTo>
                <a:lnTo>
                  <a:pt x="697" y="1025"/>
                </a:lnTo>
                <a:lnTo>
                  <a:pt x="772" y="980"/>
                </a:lnTo>
                <a:lnTo>
                  <a:pt x="849" y="937"/>
                </a:lnTo>
                <a:lnTo>
                  <a:pt x="888" y="916"/>
                </a:lnTo>
                <a:lnTo>
                  <a:pt x="925" y="899"/>
                </a:lnTo>
                <a:lnTo>
                  <a:pt x="925" y="899"/>
                </a:lnTo>
                <a:lnTo>
                  <a:pt x="998" y="863"/>
                </a:lnTo>
                <a:lnTo>
                  <a:pt x="1071" y="826"/>
                </a:lnTo>
                <a:lnTo>
                  <a:pt x="1138" y="790"/>
                </a:lnTo>
                <a:lnTo>
                  <a:pt x="1200" y="756"/>
                </a:lnTo>
                <a:lnTo>
                  <a:pt x="1253" y="725"/>
                </a:lnTo>
                <a:lnTo>
                  <a:pt x="1295" y="699"/>
                </a:lnTo>
                <a:lnTo>
                  <a:pt x="1324" y="680"/>
                </a:lnTo>
                <a:lnTo>
                  <a:pt x="1332" y="673"/>
                </a:lnTo>
                <a:lnTo>
                  <a:pt x="1336" y="668"/>
                </a:lnTo>
                <a:lnTo>
                  <a:pt x="1336" y="668"/>
                </a:lnTo>
                <a:lnTo>
                  <a:pt x="1340" y="661"/>
                </a:lnTo>
                <a:lnTo>
                  <a:pt x="1346" y="655"/>
                </a:lnTo>
                <a:lnTo>
                  <a:pt x="1352" y="648"/>
                </a:lnTo>
                <a:lnTo>
                  <a:pt x="1355" y="646"/>
                </a:lnTo>
                <a:lnTo>
                  <a:pt x="1355" y="644"/>
                </a:lnTo>
                <a:lnTo>
                  <a:pt x="1352" y="643"/>
                </a:lnTo>
                <a:lnTo>
                  <a:pt x="1347" y="642"/>
                </a:lnTo>
                <a:lnTo>
                  <a:pt x="1347" y="642"/>
                </a:lnTo>
                <a:lnTo>
                  <a:pt x="1333" y="640"/>
                </a:lnTo>
                <a:lnTo>
                  <a:pt x="1319" y="640"/>
                </a:lnTo>
                <a:lnTo>
                  <a:pt x="1306" y="643"/>
                </a:lnTo>
                <a:lnTo>
                  <a:pt x="1286" y="650"/>
                </a:lnTo>
                <a:lnTo>
                  <a:pt x="1286" y="650"/>
                </a:lnTo>
                <a:lnTo>
                  <a:pt x="1258" y="664"/>
                </a:lnTo>
                <a:lnTo>
                  <a:pt x="1198" y="695"/>
                </a:lnTo>
                <a:lnTo>
                  <a:pt x="1029" y="790"/>
                </a:lnTo>
                <a:lnTo>
                  <a:pt x="940" y="839"/>
                </a:lnTo>
                <a:lnTo>
                  <a:pt x="860" y="886"/>
                </a:lnTo>
                <a:lnTo>
                  <a:pt x="801" y="920"/>
                </a:lnTo>
                <a:lnTo>
                  <a:pt x="783" y="933"/>
                </a:lnTo>
                <a:lnTo>
                  <a:pt x="772" y="940"/>
                </a:lnTo>
                <a:lnTo>
                  <a:pt x="772" y="940"/>
                </a:lnTo>
                <a:lnTo>
                  <a:pt x="755" y="953"/>
                </a:lnTo>
                <a:lnTo>
                  <a:pt x="723" y="974"/>
                </a:lnTo>
                <a:lnTo>
                  <a:pt x="638" y="1022"/>
                </a:lnTo>
                <a:lnTo>
                  <a:pt x="524" y="1087"/>
                </a:lnTo>
                <a:lnTo>
                  <a:pt x="524" y="1087"/>
                </a:lnTo>
                <a:lnTo>
                  <a:pt x="506" y="1087"/>
                </a:lnTo>
                <a:lnTo>
                  <a:pt x="493" y="1087"/>
                </a:lnTo>
                <a:lnTo>
                  <a:pt x="491" y="1085"/>
                </a:lnTo>
                <a:lnTo>
                  <a:pt x="489" y="1085"/>
                </a:lnTo>
                <a:lnTo>
                  <a:pt x="489" y="1084"/>
                </a:lnTo>
                <a:lnTo>
                  <a:pt x="489" y="1084"/>
                </a:lnTo>
                <a:lnTo>
                  <a:pt x="529" y="1057"/>
                </a:lnTo>
                <a:lnTo>
                  <a:pt x="620" y="996"/>
                </a:lnTo>
                <a:lnTo>
                  <a:pt x="673" y="960"/>
                </a:lnTo>
                <a:lnTo>
                  <a:pt x="728" y="926"/>
                </a:lnTo>
                <a:lnTo>
                  <a:pt x="779" y="894"/>
                </a:lnTo>
                <a:lnTo>
                  <a:pt x="823" y="870"/>
                </a:lnTo>
                <a:lnTo>
                  <a:pt x="823" y="870"/>
                </a:lnTo>
                <a:lnTo>
                  <a:pt x="843" y="857"/>
                </a:lnTo>
                <a:lnTo>
                  <a:pt x="865" y="841"/>
                </a:lnTo>
                <a:lnTo>
                  <a:pt x="889" y="820"/>
                </a:lnTo>
                <a:lnTo>
                  <a:pt x="914" y="797"/>
                </a:lnTo>
                <a:lnTo>
                  <a:pt x="940" y="771"/>
                </a:lnTo>
                <a:lnTo>
                  <a:pt x="968" y="743"/>
                </a:lnTo>
                <a:lnTo>
                  <a:pt x="1021" y="683"/>
                </a:lnTo>
                <a:lnTo>
                  <a:pt x="1075" y="622"/>
                </a:lnTo>
                <a:lnTo>
                  <a:pt x="1126" y="563"/>
                </a:lnTo>
                <a:lnTo>
                  <a:pt x="1205" y="468"/>
                </a:lnTo>
                <a:lnTo>
                  <a:pt x="1205" y="468"/>
                </a:lnTo>
                <a:lnTo>
                  <a:pt x="1219" y="452"/>
                </a:lnTo>
                <a:lnTo>
                  <a:pt x="1231" y="435"/>
                </a:lnTo>
                <a:lnTo>
                  <a:pt x="1242" y="419"/>
                </a:lnTo>
                <a:lnTo>
                  <a:pt x="1251" y="402"/>
                </a:lnTo>
                <a:lnTo>
                  <a:pt x="1258" y="387"/>
                </a:lnTo>
                <a:lnTo>
                  <a:pt x="1263" y="374"/>
                </a:lnTo>
                <a:lnTo>
                  <a:pt x="1266" y="360"/>
                </a:lnTo>
                <a:lnTo>
                  <a:pt x="1269" y="347"/>
                </a:lnTo>
                <a:lnTo>
                  <a:pt x="1270" y="336"/>
                </a:lnTo>
                <a:lnTo>
                  <a:pt x="1270" y="325"/>
                </a:lnTo>
                <a:lnTo>
                  <a:pt x="1269" y="317"/>
                </a:lnTo>
                <a:lnTo>
                  <a:pt x="1267" y="309"/>
                </a:lnTo>
                <a:lnTo>
                  <a:pt x="1264" y="302"/>
                </a:lnTo>
                <a:lnTo>
                  <a:pt x="1260" y="297"/>
                </a:lnTo>
                <a:lnTo>
                  <a:pt x="1256" y="293"/>
                </a:lnTo>
                <a:lnTo>
                  <a:pt x="1252" y="291"/>
                </a:lnTo>
                <a:lnTo>
                  <a:pt x="1252" y="291"/>
                </a:lnTo>
                <a:lnTo>
                  <a:pt x="1247" y="291"/>
                </a:lnTo>
                <a:lnTo>
                  <a:pt x="1238" y="294"/>
                </a:lnTo>
                <a:lnTo>
                  <a:pt x="1227" y="299"/>
                </a:lnTo>
                <a:lnTo>
                  <a:pt x="1216" y="308"/>
                </a:lnTo>
                <a:lnTo>
                  <a:pt x="1186" y="328"/>
                </a:lnTo>
                <a:lnTo>
                  <a:pt x="1153" y="357"/>
                </a:lnTo>
                <a:lnTo>
                  <a:pt x="1117" y="389"/>
                </a:lnTo>
                <a:lnTo>
                  <a:pt x="1080" y="424"/>
                </a:lnTo>
                <a:lnTo>
                  <a:pt x="1046" y="459"/>
                </a:lnTo>
                <a:lnTo>
                  <a:pt x="1014" y="492"/>
                </a:lnTo>
                <a:lnTo>
                  <a:pt x="1014" y="492"/>
                </a:lnTo>
                <a:lnTo>
                  <a:pt x="886" y="631"/>
                </a:lnTo>
                <a:lnTo>
                  <a:pt x="834" y="684"/>
                </a:lnTo>
                <a:lnTo>
                  <a:pt x="810" y="710"/>
                </a:lnTo>
                <a:lnTo>
                  <a:pt x="810" y="710"/>
                </a:lnTo>
                <a:lnTo>
                  <a:pt x="811" y="706"/>
                </a:lnTo>
                <a:lnTo>
                  <a:pt x="818" y="694"/>
                </a:lnTo>
                <a:lnTo>
                  <a:pt x="844" y="648"/>
                </a:lnTo>
                <a:lnTo>
                  <a:pt x="935" y="500"/>
                </a:lnTo>
                <a:lnTo>
                  <a:pt x="1031" y="341"/>
                </a:lnTo>
                <a:lnTo>
                  <a:pt x="1090" y="243"/>
                </a:lnTo>
                <a:lnTo>
                  <a:pt x="1090" y="243"/>
                </a:lnTo>
                <a:lnTo>
                  <a:pt x="1100" y="222"/>
                </a:lnTo>
                <a:lnTo>
                  <a:pt x="1106" y="202"/>
                </a:lnTo>
                <a:lnTo>
                  <a:pt x="1111" y="183"/>
                </a:lnTo>
                <a:lnTo>
                  <a:pt x="1111" y="165"/>
                </a:lnTo>
                <a:lnTo>
                  <a:pt x="1108" y="148"/>
                </a:lnTo>
                <a:lnTo>
                  <a:pt x="1105" y="141"/>
                </a:lnTo>
                <a:lnTo>
                  <a:pt x="1102" y="134"/>
                </a:lnTo>
                <a:lnTo>
                  <a:pt x="1100" y="129"/>
                </a:lnTo>
                <a:lnTo>
                  <a:pt x="1095" y="125"/>
                </a:lnTo>
                <a:lnTo>
                  <a:pt x="1090" y="121"/>
                </a:lnTo>
                <a:lnTo>
                  <a:pt x="1084" y="118"/>
                </a:lnTo>
                <a:lnTo>
                  <a:pt x="1084" y="118"/>
                </a:lnTo>
                <a:lnTo>
                  <a:pt x="1073" y="115"/>
                </a:lnTo>
                <a:lnTo>
                  <a:pt x="1061" y="115"/>
                </a:lnTo>
                <a:lnTo>
                  <a:pt x="1047" y="118"/>
                </a:lnTo>
                <a:lnTo>
                  <a:pt x="1032" y="123"/>
                </a:lnTo>
                <a:lnTo>
                  <a:pt x="1017" y="133"/>
                </a:lnTo>
                <a:lnTo>
                  <a:pt x="1001" y="145"/>
                </a:lnTo>
                <a:lnTo>
                  <a:pt x="983" y="162"/>
                </a:lnTo>
                <a:lnTo>
                  <a:pt x="963" y="181"/>
                </a:lnTo>
                <a:lnTo>
                  <a:pt x="963" y="181"/>
                </a:lnTo>
                <a:lnTo>
                  <a:pt x="952" y="195"/>
                </a:lnTo>
                <a:lnTo>
                  <a:pt x="937" y="213"/>
                </a:lnTo>
                <a:lnTo>
                  <a:pt x="902" y="264"/>
                </a:lnTo>
                <a:lnTo>
                  <a:pt x="860" y="325"/>
                </a:lnTo>
                <a:lnTo>
                  <a:pt x="816" y="391"/>
                </a:lnTo>
                <a:lnTo>
                  <a:pt x="739" y="510"/>
                </a:lnTo>
                <a:lnTo>
                  <a:pt x="708" y="560"/>
                </a:lnTo>
                <a:lnTo>
                  <a:pt x="708" y="560"/>
                </a:lnTo>
                <a:lnTo>
                  <a:pt x="711" y="538"/>
                </a:lnTo>
                <a:lnTo>
                  <a:pt x="716" y="482"/>
                </a:lnTo>
                <a:lnTo>
                  <a:pt x="717" y="445"/>
                </a:lnTo>
                <a:lnTo>
                  <a:pt x="719" y="404"/>
                </a:lnTo>
                <a:lnTo>
                  <a:pt x="719" y="361"/>
                </a:lnTo>
                <a:lnTo>
                  <a:pt x="715" y="317"/>
                </a:lnTo>
                <a:lnTo>
                  <a:pt x="715" y="317"/>
                </a:lnTo>
                <a:lnTo>
                  <a:pt x="712" y="297"/>
                </a:lnTo>
                <a:lnTo>
                  <a:pt x="706" y="277"/>
                </a:lnTo>
                <a:lnTo>
                  <a:pt x="701" y="261"/>
                </a:lnTo>
                <a:lnTo>
                  <a:pt x="693" y="247"/>
                </a:lnTo>
                <a:lnTo>
                  <a:pt x="683" y="233"/>
                </a:lnTo>
                <a:lnTo>
                  <a:pt x="675" y="222"/>
                </a:lnTo>
                <a:lnTo>
                  <a:pt x="664" y="213"/>
                </a:lnTo>
                <a:lnTo>
                  <a:pt x="654" y="205"/>
                </a:lnTo>
                <a:lnTo>
                  <a:pt x="645" y="199"/>
                </a:lnTo>
                <a:lnTo>
                  <a:pt x="635" y="194"/>
                </a:lnTo>
                <a:lnTo>
                  <a:pt x="618" y="185"/>
                </a:lnTo>
                <a:lnTo>
                  <a:pt x="606" y="181"/>
                </a:lnTo>
                <a:lnTo>
                  <a:pt x="602" y="181"/>
                </a:lnTo>
                <a:lnTo>
                  <a:pt x="602" y="181"/>
                </a:lnTo>
                <a:lnTo>
                  <a:pt x="599" y="152"/>
                </a:lnTo>
                <a:lnTo>
                  <a:pt x="594" y="123"/>
                </a:lnTo>
                <a:lnTo>
                  <a:pt x="585" y="91"/>
                </a:lnTo>
                <a:lnTo>
                  <a:pt x="580" y="74"/>
                </a:lnTo>
                <a:lnTo>
                  <a:pt x="573" y="58"/>
                </a:lnTo>
                <a:lnTo>
                  <a:pt x="566" y="42"/>
                </a:lnTo>
                <a:lnTo>
                  <a:pt x="558" y="29"/>
                </a:lnTo>
                <a:lnTo>
                  <a:pt x="548" y="18"/>
                </a:lnTo>
                <a:lnTo>
                  <a:pt x="537" y="8"/>
                </a:lnTo>
                <a:lnTo>
                  <a:pt x="532" y="5"/>
                </a:lnTo>
                <a:lnTo>
                  <a:pt x="526" y="3"/>
                </a:lnTo>
                <a:lnTo>
                  <a:pt x="520" y="1"/>
                </a:lnTo>
                <a:lnTo>
                  <a:pt x="513" y="0"/>
                </a:lnTo>
                <a:lnTo>
                  <a:pt x="513" y="0"/>
                </a:lnTo>
                <a:lnTo>
                  <a:pt x="507" y="1"/>
                </a:lnTo>
                <a:lnTo>
                  <a:pt x="500" y="5"/>
                </a:lnTo>
                <a:lnTo>
                  <a:pt x="493" y="11"/>
                </a:lnTo>
                <a:lnTo>
                  <a:pt x="487" y="19"/>
                </a:lnTo>
                <a:lnTo>
                  <a:pt x="481" y="29"/>
                </a:lnTo>
                <a:lnTo>
                  <a:pt x="474" y="40"/>
                </a:lnTo>
                <a:lnTo>
                  <a:pt x="462" y="69"/>
                </a:lnTo>
                <a:lnTo>
                  <a:pt x="451" y="103"/>
                </a:lnTo>
                <a:lnTo>
                  <a:pt x="440" y="141"/>
                </a:lnTo>
                <a:lnTo>
                  <a:pt x="429" y="184"/>
                </a:lnTo>
                <a:lnTo>
                  <a:pt x="419" y="228"/>
                </a:lnTo>
                <a:lnTo>
                  <a:pt x="401" y="321"/>
                </a:lnTo>
                <a:lnTo>
                  <a:pt x="388" y="409"/>
                </a:lnTo>
                <a:lnTo>
                  <a:pt x="377" y="485"/>
                </a:lnTo>
                <a:lnTo>
                  <a:pt x="370" y="540"/>
                </a:lnTo>
                <a:lnTo>
                  <a:pt x="370" y="540"/>
                </a:lnTo>
                <a:lnTo>
                  <a:pt x="363" y="588"/>
                </a:lnTo>
                <a:lnTo>
                  <a:pt x="353" y="650"/>
                </a:lnTo>
                <a:lnTo>
                  <a:pt x="330" y="791"/>
                </a:lnTo>
                <a:lnTo>
                  <a:pt x="308" y="922"/>
                </a:lnTo>
                <a:lnTo>
                  <a:pt x="295" y="1003"/>
                </a:lnTo>
                <a:lnTo>
                  <a:pt x="295" y="1003"/>
                </a:lnTo>
                <a:lnTo>
                  <a:pt x="294" y="1024"/>
                </a:lnTo>
                <a:lnTo>
                  <a:pt x="293" y="1046"/>
                </a:lnTo>
                <a:lnTo>
                  <a:pt x="291" y="1083"/>
                </a:lnTo>
                <a:lnTo>
                  <a:pt x="293" y="1121"/>
                </a:lnTo>
                <a:lnTo>
                  <a:pt x="293" y="1121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D5B1531F-8086-49C7-A6DF-AE3B4F2A2F61}"/>
              </a:ext>
            </a:extLst>
          </p:cNvPr>
          <p:cNvSpPr>
            <a:spLocks noEditPoints="1"/>
          </p:cNvSpPr>
          <p:nvPr/>
        </p:nvSpPr>
        <p:spPr bwMode="auto">
          <a:xfrm>
            <a:off x="6609104" y="4046407"/>
            <a:ext cx="2661751" cy="2109017"/>
          </a:xfrm>
          <a:custGeom>
            <a:avLst/>
            <a:gdLst>
              <a:gd name="T0" fmla="*/ 683 w 1358"/>
              <a:gd name="T1" fmla="*/ 725 h 1076"/>
              <a:gd name="T2" fmla="*/ 688 w 1358"/>
              <a:gd name="T3" fmla="*/ 1073 h 1076"/>
              <a:gd name="T4" fmla="*/ 704 w 1358"/>
              <a:gd name="T5" fmla="*/ 1054 h 1076"/>
              <a:gd name="T6" fmla="*/ 711 w 1358"/>
              <a:gd name="T7" fmla="*/ 765 h 1076"/>
              <a:gd name="T8" fmla="*/ 714 w 1358"/>
              <a:gd name="T9" fmla="*/ 435 h 1076"/>
              <a:gd name="T10" fmla="*/ 767 w 1358"/>
              <a:gd name="T11" fmla="*/ 375 h 1076"/>
              <a:gd name="T12" fmla="*/ 1047 w 1358"/>
              <a:gd name="T13" fmla="*/ 529 h 1076"/>
              <a:gd name="T14" fmla="*/ 1227 w 1358"/>
              <a:gd name="T15" fmla="*/ 539 h 1076"/>
              <a:gd name="T16" fmla="*/ 1352 w 1358"/>
              <a:gd name="T17" fmla="*/ 464 h 1076"/>
              <a:gd name="T18" fmla="*/ 1345 w 1358"/>
              <a:gd name="T19" fmla="*/ 422 h 1076"/>
              <a:gd name="T20" fmla="*/ 1049 w 1358"/>
              <a:gd name="T21" fmla="*/ 396 h 1076"/>
              <a:gd name="T22" fmla="*/ 792 w 1358"/>
              <a:gd name="T23" fmla="*/ 333 h 1076"/>
              <a:gd name="T24" fmla="*/ 1007 w 1358"/>
              <a:gd name="T25" fmla="*/ 307 h 1076"/>
              <a:gd name="T26" fmla="*/ 1154 w 1358"/>
              <a:gd name="T27" fmla="*/ 285 h 1076"/>
              <a:gd name="T28" fmla="*/ 1263 w 1358"/>
              <a:gd name="T29" fmla="*/ 220 h 1076"/>
              <a:gd name="T30" fmla="*/ 1305 w 1358"/>
              <a:gd name="T31" fmla="*/ 134 h 1076"/>
              <a:gd name="T32" fmla="*/ 1271 w 1358"/>
              <a:gd name="T33" fmla="*/ 82 h 1076"/>
              <a:gd name="T34" fmla="*/ 1185 w 1358"/>
              <a:gd name="T35" fmla="*/ 81 h 1076"/>
              <a:gd name="T36" fmla="*/ 1009 w 1358"/>
              <a:gd name="T37" fmla="*/ 171 h 1076"/>
              <a:gd name="T38" fmla="*/ 808 w 1358"/>
              <a:gd name="T39" fmla="*/ 220 h 1076"/>
              <a:gd name="T40" fmla="*/ 776 w 1358"/>
              <a:gd name="T41" fmla="*/ 183 h 1076"/>
              <a:gd name="T42" fmla="*/ 866 w 1358"/>
              <a:gd name="T43" fmla="*/ 35 h 1076"/>
              <a:gd name="T44" fmla="*/ 894 w 1358"/>
              <a:gd name="T45" fmla="*/ 3 h 1076"/>
              <a:gd name="T46" fmla="*/ 866 w 1358"/>
              <a:gd name="T47" fmla="*/ 18 h 1076"/>
              <a:gd name="T48" fmla="*/ 813 w 1358"/>
              <a:gd name="T49" fmla="*/ 150 h 1076"/>
              <a:gd name="T50" fmla="*/ 704 w 1358"/>
              <a:gd name="T51" fmla="*/ 184 h 1076"/>
              <a:gd name="T52" fmla="*/ 724 w 1358"/>
              <a:gd name="T53" fmla="*/ 171 h 1076"/>
              <a:gd name="T54" fmla="*/ 737 w 1358"/>
              <a:gd name="T55" fmla="*/ 129 h 1076"/>
              <a:gd name="T56" fmla="*/ 700 w 1358"/>
              <a:gd name="T57" fmla="*/ 116 h 1076"/>
              <a:gd name="T58" fmla="*/ 680 w 1358"/>
              <a:gd name="T59" fmla="*/ 160 h 1076"/>
              <a:gd name="T60" fmla="*/ 654 w 1358"/>
              <a:gd name="T61" fmla="*/ 168 h 1076"/>
              <a:gd name="T62" fmla="*/ 530 w 1358"/>
              <a:gd name="T63" fmla="*/ 134 h 1076"/>
              <a:gd name="T64" fmla="*/ 502 w 1358"/>
              <a:gd name="T65" fmla="*/ 22 h 1076"/>
              <a:gd name="T66" fmla="*/ 492 w 1358"/>
              <a:gd name="T67" fmla="*/ 3 h 1076"/>
              <a:gd name="T68" fmla="*/ 479 w 1358"/>
              <a:gd name="T69" fmla="*/ 19 h 1076"/>
              <a:gd name="T70" fmla="*/ 497 w 1358"/>
              <a:gd name="T71" fmla="*/ 43 h 1076"/>
              <a:gd name="T72" fmla="*/ 530 w 1358"/>
              <a:gd name="T73" fmla="*/ 150 h 1076"/>
              <a:gd name="T74" fmla="*/ 509 w 1358"/>
              <a:gd name="T75" fmla="*/ 184 h 1076"/>
              <a:gd name="T76" fmla="*/ 185 w 1358"/>
              <a:gd name="T77" fmla="*/ 142 h 1076"/>
              <a:gd name="T78" fmla="*/ 47 w 1358"/>
              <a:gd name="T79" fmla="*/ 163 h 1076"/>
              <a:gd name="T80" fmla="*/ 41 w 1358"/>
              <a:gd name="T81" fmla="*/ 209 h 1076"/>
              <a:gd name="T82" fmla="*/ 128 w 1358"/>
              <a:gd name="T83" fmla="*/ 275 h 1076"/>
              <a:gd name="T84" fmla="*/ 319 w 1358"/>
              <a:gd name="T85" fmla="*/ 270 h 1076"/>
              <a:gd name="T86" fmla="*/ 638 w 1358"/>
              <a:gd name="T87" fmla="*/ 273 h 1076"/>
              <a:gd name="T88" fmla="*/ 458 w 1358"/>
              <a:gd name="T89" fmla="*/ 357 h 1076"/>
              <a:gd name="T90" fmla="*/ 107 w 1358"/>
              <a:gd name="T91" fmla="*/ 409 h 1076"/>
              <a:gd name="T92" fmla="*/ 2 w 1358"/>
              <a:gd name="T93" fmla="*/ 440 h 1076"/>
              <a:gd name="T94" fmla="*/ 60 w 1358"/>
              <a:gd name="T95" fmla="*/ 495 h 1076"/>
              <a:gd name="T96" fmla="*/ 258 w 1358"/>
              <a:gd name="T97" fmla="*/ 549 h 1076"/>
              <a:gd name="T98" fmla="*/ 408 w 1358"/>
              <a:gd name="T99" fmla="*/ 513 h 1076"/>
              <a:gd name="T100" fmla="*/ 636 w 1358"/>
              <a:gd name="T101" fmla="*/ 335 h 1076"/>
              <a:gd name="T102" fmla="*/ 653 w 1358"/>
              <a:gd name="T103" fmla="*/ 450 h 1076"/>
              <a:gd name="T104" fmla="*/ 635 w 1358"/>
              <a:gd name="T105" fmla="*/ 115 h 1076"/>
              <a:gd name="T106" fmla="*/ 602 w 1358"/>
              <a:gd name="T107" fmla="*/ 141 h 1076"/>
              <a:gd name="T108" fmla="*/ 623 w 1358"/>
              <a:gd name="T109" fmla="*/ 176 h 1076"/>
              <a:gd name="T110" fmla="*/ 657 w 1358"/>
              <a:gd name="T111" fmla="*/ 163 h 1076"/>
              <a:gd name="T112" fmla="*/ 654 w 1358"/>
              <a:gd name="T113" fmla="*/ 121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58" h="1076">
                <a:moveTo>
                  <a:pt x="675" y="471"/>
                </a:moveTo>
                <a:lnTo>
                  <a:pt x="675" y="471"/>
                </a:lnTo>
                <a:lnTo>
                  <a:pt x="678" y="527"/>
                </a:lnTo>
                <a:lnTo>
                  <a:pt x="682" y="594"/>
                </a:lnTo>
                <a:lnTo>
                  <a:pt x="683" y="662"/>
                </a:lnTo>
                <a:lnTo>
                  <a:pt x="683" y="725"/>
                </a:lnTo>
                <a:lnTo>
                  <a:pt x="683" y="725"/>
                </a:lnTo>
                <a:lnTo>
                  <a:pt x="680" y="832"/>
                </a:lnTo>
                <a:lnTo>
                  <a:pt x="677" y="945"/>
                </a:lnTo>
                <a:lnTo>
                  <a:pt x="677" y="995"/>
                </a:lnTo>
                <a:lnTo>
                  <a:pt x="680" y="1036"/>
                </a:lnTo>
                <a:lnTo>
                  <a:pt x="682" y="1052"/>
                </a:lnTo>
                <a:lnTo>
                  <a:pt x="685" y="1065"/>
                </a:lnTo>
                <a:lnTo>
                  <a:pt x="688" y="1073"/>
                </a:lnTo>
                <a:lnTo>
                  <a:pt x="690" y="1076"/>
                </a:lnTo>
                <a:lnTo>
                  <a:pt x="693" y="1076"/>
                </a:lnTo>
                <a:lnTo>
                  <a:pt x="693" y="1076"/>
                </a:lnTo>
                <a:lnTo>
                  <a:pt x="695" y="1076"/>
                </a:lnTo>
                <a:lnTo>
                  <a:pt x="698" y="1075"/>
                </a:lnTo>
                <a:lnTo>
                  <a:pt x="701" y="1067"/>
                </a:lnTo>
                <a:lnTo>
                  <a:pt x="704" y="1054"/>
                </a:lnTo>
                <a:lnTo>
                  <a:pt x="708" y="1037"/>
                </a:lnTo>
                <a:lnTo>
                  <a:pt x="711" y="992"/>
                </a:lnTo>
                <a:lnTo>
                  <a:pt x="712" y="939"/>
                </a:lnTo>
                <a:lnTo>
                  <a:pt x="712" y="882"/>
                </a:lnTo>
                <a:lnTo>
                  <a:pt x="712" y="832"/>
                </a:lnTo>
                <a:lnTo>
                  <a:pt x="711" y="765"/>
                </a:lnTo>
                <a:lnTo>
                  <a:pt x="711" y="765"/>
                </a:lnTo>
                <a:lnTo>
                  <a:pt x="703" y="626"/>
                </a:lnTo>
                <a:lnTo>
                  <a:pt x="700" y="536"/>
                </a:lnTo>
                <a:lnTo>
                  <a:pt x="696" y="468"/>
                </a:lnTo>
                <a:lnTo>
                  <a:pt x="696" y="464"/>
                </a:lnTo>
                <a:lnTo>
                  <a:pt x="696" y="464"/>
                </a:lnTo>
                <a:lnTo>
                  <a:pt x="706" y="453"/>
                </a:lnTo>
                <a:lnTo>
                  <a:pt x="714" y="435"/>
                </a:lnTo>
                <a:lnTo>
                  <a:pt x="714" y="435"/>
                </a:lnTo>
                <a:lnTo>
                  <a:pt x="719" y="421"/>
                </a:lnTo>
                <a:lnTo>
                  <a:pt x="722" y="398"/>
                </a:lnTo>
                <a:lnTo>
                  <a:pt x="722" y="374"/>
                </a:lnTo>
                <a:lnTo>
                  <a:pt x="722" y="346"/>
                </a:lnTo>
                <a:lnTo>
                  <a:pt x="722" y="346"/>
                </a:lnTo>
                <a:lnTo>
                  <a:pt x="767" y="375"/>
                </a:lnTo>
                <a:lnTo>
                  <a:pt x="832" y="419"/>
                </a:lnTo>
                <a:lnTo>
                  <a:pt x="907" y="464"/>
                </a:lnTo>
                <a:lnTo>
                  <a:pt x="942" y="484"/>
                </a:lnTo>
                <a:lnTo>
                  <a:pt x="976" y="502"/>
                </a:lnTo>
                <a:lnTo>
                  <a:pt x="976" y="502"/>
                </a:lnTo>
                <a:lnTo>
                  <a:pt x="1013" y="518"/>
                </a:lnTo>
                <a:lnTo>
                  <a:pt x="1047" y="529"/>
                </a:lnTo>
                <a:lnTo>
                  <a:pt x="1081" y="539"/>
                </a:lnTo>
                <a:lnTo>
                  <a:pt x="1112" y="545"/>
                </a:lnTo>
                <a:lnTo>
                  <a:pt x="1143" y="547"/>
                </a:lnTo>
                <a:lnTo>
                  <a:pt x="1172" y="547"/>
                </a:lnTo>
                <a:lnTo>
                  <a:pt x="1200" y="545"/>
                </a:lnTo>
                <a:lnTo>
                  <a:pt x="1227" y="539"/>
                </a:lnTo>
                <a:lnTo>
                  <a:pt x="1227" y="539"/>
                </a:lnTo>
                <a:lnTo>
                  <a:pt x="1255" y="531"/>
                </a:lnTo>
                <a:lnTo>
                  <a:pt x="1282" y="519"/>
                </a:lnTo>
                <a:lnTo>
                  <a:pt x="1306" y="505"/>
                </a:lnTo>
                <a:lnTo>
                  <a:pt x="1329" y="489"/>
                </a:lnTo>
                <a:lnTo>
                  <a:pt x="1337" y="481"/>
                </a:lnTo>
                <a:lnTo>
                  <a:pt x="1345" y="472"/>
                </a:lnTo>
                <a:lnTo>
                  <a:pt x="1352" y="464"/>
                </a:lnTo>
                <a:lnTo>
                  <a:pt x="1357" y="456"/>
                </a:lnTo>
                <a:lnTo>
                  <a:pt x="1358" y="448"/>
                </a:lnTo>
                <a:lnTo>
                  <a:pt x="1358" y="440"/>
                </a:lnTo>
                <a:lnTo>
                  <a:pt x="1357" y="434"/>
                </a:lnTo>
                <a:lnTo>
                  <a:pt x="1352" y="427"/>
                </a:lnTo>
                <a:lnTo>
                  <a:pt x="1352" y="427"/>
                </a:lnTo>
                <a:lnTo>
                  <a:pt x="1345" y="422"/>
                </a:lnTo>
                <a:lnTo>
                  <a:pt x="1336" y="419"/>
                </a:lnTo>
                <a:lnTo>
                  <a:pt x="1323" y="417"/>
                </a:lnTo>
                <a:lnTo>
                  <a:pt x="1306" y="414"/>
                </a:lnTo>
                <a:lnTo>
                  <a:pt x="1266" y="411"/>
                </a:lnTo>
                <a:lnTo>
                  <a:pt x="1217" y="408"/>
                </a:lnTo>
                <a:lnTo>
                  <a:pt x="1106" y="401"/>
                </a:lnTo>
                <a:lnTo>
                  <a:pt x="1049" y="396"/>
                </a:lnTo>
                <a:lnTo>
                  <a:pt x="996" y="391"/>
                </a:lnTo>
                <a:lnTo>
                  <a:pt x="996" y="391"/>
                </a:lnTo>
                <a:lnTo>
                  <a:pt x="952" y="383"/>
                </a:lnTo>
                <a:lnTo>
                  <a:pt x="908" y="374"/>
                </a:lnTo>
                <a:lnTo>
                  <a:pt x="866" y="361"/>
                </a:lnTo>
                <a:lnTo>
                  <a:pt x="827" y="348"/>
                </a:lnTo>
                <a:lnTo>
                  <a:pt x="792" y="333"/>
                </a:lnTo>
                <a:lnTo>
                  <a:pt x="761" y="322"/>
                </a:lnTo>
                <a:lnTo>
                  <a:pt x="721" y="302"/>
                </a:lnTo>
                <a:lnTo>
                  <a:pt x="721" y="302"/>
                </a:lnTo>
                <a:lnTo>
                  <a:pt x="719" y="280"/>
                </a:lnTo>
                <a:lnTo>
                  <a:pt x="986" y="306"/>
                </a:lnTo>
                <a:lnTo>
                  <a:pt x="986" y="306"/>
                </a:lnTo>
                <a:lnTo>
                  <a:pt x="1007" y="307"/>
                </a:lnTo>
                <a:lnTo>
                  <a:pt x="1028" y="307"/>
                </a:lnTo>
                <a:lnTo>
                  <a:pt x="1049" y="307"/>
                </a:lnTo>
                <a:lnTo>
                  <a:pt x="1070" y="304"/>
                </a:lnTo>
                <a:lnTo>
                  <a:pt x="1091" y="301"/>
                </a:lnTo>
                <a:lnTo>
                  <a:pt x="1112" y="296"/>
                </a:lnTo>
                <a:lnTo>
                  <a:pt x="1133" y="291"/>
                </a:lnTo>
                <a:lnTo>
                  <a:pt x="1154" y="285"/>
                </a:lnTo>
                <a:lnTo>
                  <a:pt x="1174" y="277"/>
                </a:lnTo>
                <a:lnTo>
                  <a:pt x="1191" y="268"/>
                </a:lnTo>
                <a:lnTo>
                  <a:pt x="1209" y="260"/>
                </a:lnTo>
                <a:lnTo>
                  <a:pt x="1224" y="251"/>
                </a:lnTo>
                <a:lnTo>
                  <a:pt x="1238" y="241"/>
                </a:lnTo>
                <a:lnTo>
                  <a:pt x="1251" y="231"/>
                </a:lnTo>
                <a:lnTo>
                  <a:pt x="1263" y="220"/>
                </a:lnTo>
                <a:lnTo>
                  <a:pt x="1272" y="209"/>
                </a:lnTo>
                <a:lnTo>
                  <a:pt x="1272" y="209"/>
                </a:lnTo>
                <a:lnTo>
                  <a:pt x="1285" y="186"/>
                </a:lnTo>
                <a:lnTo>
                  <a:pt x="1297" y="165"/>
                </a:lnTo>
                <a:lnTo>
                  <a:pt x="1300" y="154"/>
                </a:lnTo>
                <a:lnTo>
                  <a:pt x="1303" y="144"/>
                </a:lnTo>
                <a:lnTo>
                  <a:pt x="1305" y="134"/>
                </a:lnTo>
                <a:lnTo>
                  <a:pt x="1305" y="124"/>
                </a:lnTo>
                <a:lnTo>
                  <a:pt x="1303" y="116"/>
                </a:lnTo>
                <a:lnTo>
                  <a:pt x="1300" y="108"/>
                </a:lnTo>
                <a:lnTo>
                  <a:pt x="1295" y="102"/>
                </a:lnTo>
                <a:lnTo>
                  <a:pt x="1290" y="94"/>
                </a:lnTo>
                <a:lnTo>
                  <a:pt x="1282" y="89"/>
                </a:lnTo>
                <a:lnTo>
                  <a:pt x="1271" y="82"/>
                </a:lnTo>
                <a:lnTo>
                  <a:pt x="1259" y="79"/>
                </a:lnTo>
                <a:lnTo>
                  <a:pt x="1245" y="74"/>
                </a:lnTo>
                <a:lnTo>
                  <a:pt x="1245" y="74"/>
                </a:lnTo>
                <a:lnTo>
                  <a:pt x="1230" y="73"/>
                </a:lnTo>
                <a:lnTo>
                  <a:pt x="1214" y="74"/>
                </a:lnTo>
                <a:lnTo>
                  <a:pt x="1200" y="76"/>
                </a:lnTo>
                <a:lnTo>
                  <a:pt x="1185" y="81"/>
                </a:lnTo>
                <a:lnTo>
                  <a:pt x="1169" y="86"/>
                </a:lnTo>
                <a:lnTo>
                  <a:pt x="1154" y="94"/>
                </a:lnTo>
                <a:lnTo>
                  <a:pt x="1124" y="110"/>
                </a:lnTo>
                <a:lnTo>
                  <a:pt x="1093" y="129"/>
                </a:lnTo>
                <a:lnTo>
                  <a:pt x="1060" y="147"/>
                </a:lnTo>
                <a:lnTo>
                  <a:pt x="1026" y="165"/>
                </a:lnTo>
                <a:lnTo>
                  <a:pt x="1009" y="171"/>
                </a:lnTo>
                <a:lnTo>
                  <a:pt x="991" y="178"/>
                </a:lnTo>
                <a:lnTo>
                  <a:pt x="991" y="178"/>
                </a:lnTo>
                <a:lnTo>
                  <a:pt x="928" y="196"/>
                </a:lnTo>
                <a:lnTo>
                  <a:pt x="878" y="209"/>
                </a:lnTo>
                <a:lnTo>
                  <a:pt x="855" y="213"/>
                </a:lnTo>
                <a:lnTo>
                  <a:pt x="832" y="217"/>
                </a:lnTo>
                <a:lnTo>
                  <a:pt x="808" y="220"/>
                </a:lnTo>
                <a:lnTo>
                  <a:pt x="782" y="222"/>
                </a:lnTo>
                <a:lnTo>
                  <a:pt x="712" y="226"/>
                </a:lnTo>
                <a:lnTo>
                  <a:pt x="712" y="226"/>
                </a:lnTo>
                <a:lnTo>
                  <a:pt x="711" y="213"/>
                </a:lnTo>
                <a:lnTo>
                  <a:pt x="709" y="210"/>
                </a:lnTo>
                <a:lnTo>
                  <a:pt x="709" y="210"/>
                </a:lnTo>
                <a:lnTo>
                  <a:pt x="776" y="183"/>
                </a:lnTo>
                <a:lnTo>
                  <a:pt x="810" y="168"/>
                </a:lnTo>
                <a:lnTo>
                  <a:pt x="826" y="160"/>
                </a:lnTo>
                <a:lnTo>
                  <a:pt x="826" y="160"/>
                </a:lnTo>
                <a:lnTo>
                  <a:pt x="829" y="154"/>
                </a:lnTo>
                <a:lnTo>
                  <a:pt x="835" y="139"/>
                </a:lnTo>
                <a:lnTo>
                  <a:pt x="848" y="97"/>
                </a:lnTo>
                <a:lnTo>
                  <a:pt x="866" y="35"/>
                </a:lnTo>
                <a:lnTo>
                  <a:pt x="866" y="35"/>
                </a:lnTo>
                <a:lnTo>
                  <a:pt x="868" y="32"/>
                </a:lnTo>
                <a:lnTo>
                  <a:pt x="871" y="29"/>
                </a:lnTo>
                <a:lnTo>
                  <a:pt x="881" y="19"/>
                </a:lnTo>
                <a:lnTo>
                  <a:pt x="890" y="11"/>
                </a:lnTo>
                <a:lnTo>
                  <a:pt x="892" y="6"/>
                </a:lnTo>
                <a:lnTo>
                  <a:pt x="894" y="3"/>
                </a:lnTo>
                <a:lnTo>
                  <a:pt x="894" y="3"/>
                </a:lnTo>
                <a:lnTo>
                  <a:pt x="890" y="3"/>
                </a:lnTo>
                <a:lnTo>
                  <a:pt x="889" y="3"/>
                </a:lnTo>
                <a:lnTo>
                  <a:pt x="881" y="8"/>
                </a:lnTo>
                <a:lnTo>
                  <a:pt x="873" y="14"/>
                </a:lnTo>
                <a:lnTo>
                  <a:pt x="869" y="16"/>
                </a:lnTo>
                <a:lnTo>
                  <a:pt x="866" y="18"/>
                </a:lnTo>
                <a:lnTo>
                  <a:pt x="866" y="18"/>
                </a:lnTo>
                <a:lnTo>
                  <a:pt x="863" y="14"/>
                </a:lnTo>
                <a:lnTo>
                  <a:pt x="860" y="8"/>
                </a:lnTo>
                <a:lnTo>
                  <a:pt x="858" y="0"/>
                </a:lnTo>
                <a:lnTo>
                  <a:pt x="853" y="18"/>
                </a:lnTo>
                <a:lnTo>
                  <a:pt x="853" y="18"/>
                </a:lnTo>
                <a:lnTo>
                  <a:pt x="813" y="150"/>
                </a:lnTo>
                <a:lnTo>
                  <a:pt x="813" y="150"/>
                </a:lnTo>
                <a:lnTo>
                  <a:pt x="810" y="154"/>
                </a:lnTo>
                <a:lnTo>
                  <a:pt x="800" y="157"/>
                </a:lnTo>
                <a:lnTo>
                  <a:pt x="769" y="170"/>
                </a:lnTo>
                <a:lnTo>
                  <a:pt x="706" y="192"/>
                </a:lnTo>
                <a:lnTo>
                  <a:pt x="706" y="192"/>
                </a:lnTo>
                <a:lnTo>
                  <a:pt x="704" y="184"/>
                </a:lnTo>
                <a:lnTo>
                  <a:pt x="701" y="176"/>
                </a:lnTo>
                <a:lnTo>
                  <a:pt x="701" y="176"/>
                </a:lnTo>
                <a:lnTo>
                  <a:pt x="706" y="178"/>
                </a:lnTo>
                <a:lnTo>
                  <a:pt x="706" y="178"/>
                </a:lnTo>
                <a:lnTo>
                  <a:pt x="712" y="176"/>
                </a:lnTo>
                <a:lnTo>
                  <a:pt x="719" y="175"/>
                </a:lnTo>
                <a:lnTo>
                  <a:pt x="724" y="171"/>
                </a:lnTo>
                <a:lnTo>
                  <a:pt x="729" y="168"/>
                </a:lnTo>
                <a:lnTo>
                  <a:pt x="734" y="163"/>
                </a:lnTo>
                <a:lnTo>
                  <a:pt x="735" y="158"/>
                </a:lnTo>
                <a:lnTo>
                  <a:pt x="740" y="145"/>
                </a:lnTo>
                <a:lnTo>
                  <a:pt x="740" y="141"/>
                </a:lnTo>
                <a:lnTo>
                  <a:pt x="738" y="134"/>
                </a:lnTo>
                <a:lnTo>
                  <a:pt x="737" y="129"/>
                </a:lnTo>
                <a:lnTo>
                  <a:pt x="735" y="124"/>
                </a:lnTo>
                <a:lnTo>
                  <a:pt x="730" y="121"/>
                </a:lnTo>
                <a:lnTo>
                  <a:pt x="725" y="118"/>
                </a:lnTo>
                <a:lnTo>
                  <a:pt x="719" y="116"/>
                </a:lnTo>
                <a:lnTo>
                  <a:pt x="711" y="115"/>
                </a:lnTo>
                <a:lnTo>
                  <a:pt x="711" y="115"/>
                </a:lnTo>
                <a:lnTo>
                  <a:pt x="700" y="116"/>
                </a:lnTo>
                <a:lnTo>
                  <a:pt x="691" y="120"/>
                </a:lnTo>
                <a:lnTo>
                  <a:pt x="685" y="124"/>
                </a:lnTo>
                <a:lnTo>
                  <a:pt x="680" y="131"/>
                </a:lnTo>
                <a:lnTo>
                  <a:pt x="678" y="137"/>
                </a:lnTo>
                <a:lnTo>
                  <a:pt x="677" y="145"/>
                </a:lnTo>
                <a:lnTo>
                  <a:pt x="677" y="154"/>
                </a:lnTo>
                <a:lnTo>
                  <a:pt x="680" y="160"/>
                </a:lnTo>
                <a:lnTo>
                  <a:pt x="680" y="160"/>
                </a:lnTo>
                <a:lnTo>
                  <a:pt x="675" y="160"/>
                </a:lnTo>
                <a:lnTo>
                  <a:pt x="675" y="160"/>
                </a:lnTo>
                <a:lnTo>
                  <a:pt x="669" y="160"/>
                </a:lnTo>
                <a:lnTo>
                  <a:pt x="662" y="162"/>
                </a:lnTo>
                <a:lnTo>
                  <a:pt x="657" y="163"/>
                </a:lnTo>
                <a:lnTo>
                  <a:pt x="654" y="168"/>
                </a:lnTo>
                <a:lnTo>
                  <a:pt x="651" y="173"/>
                </a:lnTo>
                <a:lnTo>
                  <a:pt x="648" y="178"/>
                </a:lnTo>
                <a:lnTo>
                  <a:pt x="643" y="191"/>
                </a:lnTo>
                <a:lnTo>
                  <a:pt x="643" y="191"/>
                </a:lnTo>
                <a:lnTo>
                  <a:pt x="577" y="160"/>
                </a:lnTo>
                <a:lnTo>
                  <a:pt x="543" y="142"/>
                </a:lnTo>
                <a:lnTo>
                  <a:pt x="530" y="134"/>
                </a:lnTo>
                <a:lnTo>
                  <a:pt x="523" y="128"/>
                </a:lnTo>
                <a:lnTo>
                  <a:pt x="523" y="128"/>
                </a:lnTo>
                <a:lnTo>
                  <a:pt x="520" y="120"/>
                </a:lnTo>
                <a:lnTo>
                  <a:pt x="517" y="105"/>
                </a:lnTo>
                <a:lnTo>
                  <a:pt x="510" y="68"/>
                </a:lnTo>
                <a:lnTo>
                  <a:pt x="505" y="34"/>
                </a:lnTo>
                <a:lnTo>
                  <a:pt x="502" y="22"/>
                </a:lnTo>
                <a:lnTo>
                  <a:pt x="500" y="18"/>
                </a:lnTo>
                <a:lnTo>
                  <a:pt x="500" y="18"/>
                </a:lnTo>
                <a:lnTo>
                  <a:pt x="499" y="13"/>
                </a:lnTo>
                <a:lnTo>
                  <a:pt x="496" y="8"/>
                </a:lnTo>
                <a:lnTo>
                  <a:pt x="494" y="3"/>
                </a:lnTo>
                <a:lnTo>
                  <a:pt x="492" y="3"/>
                </a:lnTo>
                <a:lnTo>
                  <a:pt x="492" y="3"/>
                </a:lnTo>
                <a:lnTo>
                  <a:pt x="492" y="3"/>
                </a:lnTo>
                <a:lnTo>
                  <a:pt x="489" y="13"/>
                </a:lnTo>
                <a:lnTo>
                  <a:pt x="488" y="18"/>
                </a:lnTo>
                <a:lnTo>
                  <a:pt x="488" y="18"/>
                </a:lnTo>
                <a:lnTo>
                  <a:pt x="483" y="18"/>
                </a:lnTo>
                <a:lnTo>
                  <a:pt x="479" y="18"/>
                </a:lnTo>
                <a:lnTo>
                  <a:pt x="479" y="19"/>
                </a:lnTo>
                <a:lnTo>
                  <a:pt x="479" y="21"/>
                </a:lnTo>
                <a:lnTo>
                  <a:pt x="479" y="21"/>
                </a:lnTo>
                <a:lnTo>
                  <a:pt x="481" y="26"/>
                </a:lnTo>
                <a:lnTo>
                  <a:pt x="484" y="29"/>
                </a:lnTo>
                <a:lnTo>
                  <a:pt x="488" y="31"/>
                </a:lnTo>
                <a:lnTo>
                  <a:pt x="497" y="43"/>
                </a:lnTo>
                <a:lnTo>
                  <a:pt x="497" y="43"/>
                </a:lnTo>
                <a:lnTo>
                  <a:pt x="500" y="87"/>
                </a:lnTo>
                <a:lnTo>
                  <a:pt x="504" y="118"/>
                </a:lnTo>
                <a:lnTo>
                  <a:pt x="507" y="131"/>
                </a:lnTo>
                <a:lnTo>
                  <a:pt x="510" y="137"/>
                </a:lnTo>
                <a:lnTo>
                  <a:pt x="510" y="137"/>
                </a:lnTo>
                <a:lnTo>
                  <a:pt x="517" y="142"/>
                </a:lnTo>
                <a:lnTo>
                  <a:pt x="530" y="150"/>
                </a:lnTo>
                <a:lnTo>
                  <a:pt x="568" y="170"/>
                </a:lnTo>
                <a:lnTo>
                  <a:pt x="641" y="205"/>
                </a:lnTo>
                <a:lnTo>
                  <a:pt x="641" y="205"/>
                </a:lnTo>
                <a:lnTo>
                  <a:pt x="640" y="217"/>
                </a:lnTo>
                <a:lnTo>
                  <a:pt x="640" y="217"/>
                </a:lnTo>
                <a:lnTo>
                  <a:pt x="583" y="202"/>
                </a:lnTo>
                <a:lnTo>
                  <a:pt x="509" y="184"/>
                </a:lnTo>
                <a:lnTo>
                  <a:pt x="429" y="166"/>
                </a:lnTo>
                <a:lnTo>
                  <a:pt x="390" y="160"/>
                </a:lnTo>
                <a:lnTo>
                  <a:pt x="355" y="155"/>
                </a:lnTo>
                <a:lnTo>
                  <a:pt x="355" y="155"/>
                </a:lnTo>
                <a:lnTo>
                  <a:pt x="303" y="149"/>
                </a:lnTo>
                <a:lnTo>
                  <a:pt x="245" y="144"/>
                </a:lnTo>
                <a:lnTo>
                  <a:pt x="185" y="142"/>
                </a:lnTo>
                <a:lnTo>
                  <a:pt x="156" y="142"/>
                </a:lnTo>
                <a:lnTo>
                  <a:pt x="127" y="144"/>
                </a:lnTo>
                <a:lnTo>
                  <a:pt x="102" y="145"/>
                </a:lnTo>
                <a:lnTo>
                  <a:pt x="80" y="150"/>
                </a:lnTo>
                <a:lnTo>
                  <a:pt x="62" y="155"/>
                </a:lnTo>
                <a:lnTo>
                  <a:pt x="54" y="160"/>
                </a:lnTo>
                <a:lnTo>
                  <a:pt x="47" y="163"/>
                </a:lnTo>
                <a:lnTo>
                  <a:pt x="41" y="168"/>
                </a:lnTo>
                <a:lnTo>
                  <a:pt x="38" y="173"/>
                </a:lnTo>
                <a:lnTo>
                  <a:pt x="34" y="179"/>
                </a:lnTo>
                <a:lnTo>
                  <a:pt x="34" y="186"/>
                </a:lnTo>
                <a:lnTo>
                  <a:pt x="34" y="192"/>
                </a:lnTo>
                <a:lnTo>
                  <a:pt x="36" y="200"/>
                </a:lnTo>
                <a:lnTo>
                  <a:pt x="41" y="209"/>
                </a:lnTo>
                <a:lnTo>
                  <a:pt x="47" y="217"/>
                </a:lnTo>
                <a:lnTo>
                  <a:pt x="47" y="217"/>
                </a:lnTo>
                <a:lnTo>
                  <a:pt x="60" y="234"/>
                </a:lnTo>
                <a:lnTo>
                  <a:pt x="76" y="249"/>
                </a:lnTo>
                <a:lnTo>
                  <a:pt x="93" y="259"/>
                </a:lnTo>
                <a:lnTo>
                  <a:pt x="110" y="268"/>
                </a:lnTo>
                <a:lnTo>
                  <a:pt x="128" y="275"/>
                </a:lnTo>
                <a:lnTo>
                  <a:pt x="148" y="278"/>
                </a:lnTo>
                <a:lnTo>
                  <a:pt x="167" y="281"/>
                </a:lnTo>
                <a:lnTo>
                  <a:pt x="188" y="281"/>
                </a:lnTo>
                <a:lnTo>
                  <a:pt x="209" y="281"/>
                </a:lnTo>
                <a:lnTo>
                  <a:pt x="230" y="280"/>
                </a:lnTo>
                <a:lnTo>
                  <a:pt x="274" y="277"/>
                </a:lnTo>
                <a:lnTo>
                  <a:pt x="319" y="270"/>
                </a:lnTo>
                <a:lnTo>
                  <a:pt x="363" y="267"/>
                </a:lnTo>
                <a:lnTo>
                  <a:pt x="363" y="267"/>
                </a:lnTo>
                <a:lnTo>
                  <a:pt x="397" y="265"/>
                </a:lnTo>
                <a:lnTo>
                  <a:pt x="433" y="265"/>
                </a:lnTo>
                <a:lnTo>
                  <a:pt x="509" y="265"/>
                </a:lnTo>
                <a:lnTo>
                  <a:pt x="580" y="268"/>
                </a:lnTo>
                <a:lnTo>
                  <a:pt x="638" y="273"/>
                </a:lnTo>
                <a:lnTo>
                  <a:pt x="638" y="273"/>
                </a:lnTo>
                <a:lnTo>
                  <a:pt x="636" y="298"/>
                </a:lnTo>
                <a:lnTo>
                  <a:pt x="636" y="298"/>
                </a:lnTo>
                <a:lnTo>
                  <a:pt x="585" y="315"/>
                </a:lnTo>
                <a:lnTo>
                  <a:pt x="547" y="330"/>
                </a:lnTo>
                <a:lnTo>
                  <a:pt x="505" y="343"/>
                </a:lnTo>
                <a:lnTo>
                  <a:pt x="458" y="357"/>
                </a:lnTo>
                <a:lnTo>
                  <a:pt x="410" y="369"/>
                </a:lnTo>
                <a:lnTo>
                  <a:pt x="361" y="380"/>
                </a:lnTo>
                <a:lnTo>
                  <a:pt x="314" y="387"/>
                </a:lnTo>
                <a:lnTo>
                  <a:pt x="314" y="387"/>
                </a:lnTo>
                <a:lnTo>
                  <a:pt x="219" y="396"/>
                </a:lnTo>
                <a:lnTo>
                  <a:pt x="141" y="404"/>
                </a:lnTo>
                <a:lnTo>
                  <a:pt x="107" y="409"/>
                </a:lnTo>
                <a:lnTo>
                  <a:pt x="75" y="416"/>
                </a:lnTo>
                <a:lnTo>
                  <a:pt x="44" y="422"/>
                </a:lnTo>
                <a:lnTo>
                  <a:pt x="15" y="432"/>
                </a:lnTo>
                <a:lnTo>
                  <a:pt x="15" y="432"/>
                </a:lnTo>
                <a:lnTo>
                  <a:pt x="9" y="434"/>
                </a:lnTo>
                <a:lnTo>
                  <a:pt x="5" y="437"/>
                </a:lnTo>
                <a:lnTo>
                  <a:pt x="2" y="440"/>
                </a:lnTo>
                <a:lnTo>
                  <a:pt x="0" y="445"/>
                </a:lnTo>
                <a:lnTo>
                  <a:pt x="0" y="448"/>
                </a:lnTo>
                <a:lnTo>
                  <a:pt x="2" y="453"/>
                </a:lnTo>
                <a:lnTo>
                  <a:pt x="10" y="463"/>
                </a:lnTo>
                <a:lnTo>
                  <a:pt x="23" y="474"/>
                </a:lnTo>
                <a:lnTo>
                  <a:pt x="39" y="484"/>
                </a:lnTo>
                <a:lnTo>
                  <a:pt x="60" y="495"/>
                </a:lnTo>
                <a:lnTo>
                  <a:pt x="85" y="506"/>
                </a:lnTo>
                <a:lnTo>
                  <a:pt x="110" y="516"/>
                </a:lnTo>
                <a:lnTo>
                  <a:pt x="138" y="526"/>
                </a:lnTo>
                <a:lnTo>
                  <a:pt x="169" y="534"/>
                </a:lnTo>
                <a:lnTo>
                  <a:pt x="198" y="540"/>
                </a:lnTo>
                <a:lnTo>
                  <a:pt x="229" y="547"/>
                </a:lnTo>
                <a:lnTo>
                  <a:pt x="258" y="549"/>
                </a:lnTo>
                <a:lnTo>
                  <a:pt x="287" y="550"/>
                </a:lnTo>
                <a:lnTo>
                  <a:pt x="314" y="547"/>
                </a:lnTo>
                <a:lnTo>
                  <a:pt x="314" y="547"/>
                </a:lnTo>
                <a:lnTo>
                  <a:pt x="337" y="542"/>
                </a:lnTo>
                <a:lnTo>
                  <a:pt x="360" y="534"/>
                </a:lnTo>
                <a:lnTo>
                  <a:pt x="384" y="524"/>
                </a:lnTo>
                <a:lnTo>
                  <a:pt x="408" y="513"/>
                </a:lnTo>
                <a:lnTo>
                  <a:pt x="433" y="498"/>
                </a:lnTo>
                <a:lnTo>
                  <a:pt x="457" y="484"/>
                </a:lnTo>
                <a:lnTo>
                  <a:pt x="504" y="450"/>
                </a:lnTo>
                <a:lnTo>
                  <a:pt x="547" y="416"/>
                </a:lnTo>
                <a:lnTo>
                  <a:pt x="585" y="383"/>
                </a:lnTo>
                <a:lnTo>
                  <a:pt x="615" y="356"/>
                </a:lnTo>
                <a:lnTo>
                  <a:pt x="636" y="335"/>
                </a:lnTo>
                <a:lnTo>
                  <a:pt x="636" y="335"/>
                </a:lnTo>
                <a:lnTo>
                  <a:pt x="638" y="370"/>
                </a:lnTo>
                <a:lnTo>
                  <a:pt x="641" y="403"/>
                </a:lnTo>
                <a:lnTo>
                  <a:pt x="645" y="430"/>
                </a:lnTo>
                <a:lnTo>
                  <a:pt x="648" y="442"/>
                </a:lnTo>
                <a:lnTo>
                  <a:pt x="653" y="450"/>
                </a:lnTo>
                <a:lnTo>
                  <a:pt x="653" y="450"/>
                </a:lnTo>
                <a:lnTo>
                  <a:pt x="657" y="456"/>
                </a:lnTo>
                <a:lnTo>
                  <a:pt x="664" y="463"/>
                </a:lnTo>
                <a:lnTo>
                  <a:pt x="669" y="468"/>
                </a:lnTo>
                <a:lnTo>
                  <a:pt x="675" y="471"/>
                </a:lnTo>
                <a:lnTo>
                  <a:pt x="675" y="471"/>
                </a:lnTo>
                <a:close/>
                <a:moveTo>
                  <a:pt x="635" y="115"/>
                </a:moveTo>
                <a:lnTo>
                  <a:pt x="635" y="115"/>
                </a:lnTo>
                <a:lnTo>
                  <a:pt x="627" y="116"/>
                </a:lnTo>
                <a:lnTo>
                  <a:pt x="620" y="118"/>
                </a:lnTo>
                <a:lnTo>
                  <a:pt x="614" y="121"/>
                </a:lnTo>
                <a:lnTo>
                  <a:pt x="609" y="124"/>
                </a:lnTo>
                <a:lnTo>
                  <a:pt x="606" y="129"/>
                </a:lnTo>
                <a:lnTo>
                  <a:pt x="604" y="134"/>
                </a:lnTo>
                <a:lnTo>
                  <a:pt x="602" y="141"/>
                </a:lnTo>
                <a:lnTo>
                  <a:pt x="601" y="145"/>
                </a:lnTo>
                <a:lnTo>
                  <a:pt x="602" y="158"/>
                </a:lnTo>
                <a:lnTo>
                  <a:pt x="606" y="163"/>
                </a:lnTo>
                <a:lnTo>
                  <a:pt x="609" y="168"/>
                </a:lnTo>
                <a:lnTo>
                  <a:pt x="612" y="171"/>
                </a:lnTo>
                <a:lnTo>
                  <a:pt x="619" y="175"/>
                </a:lnTo>
                <a:lnTo>
                  <a:pt x="623" y="176"/>
                </a:lnTo>
                <a:lnTo>
                  <a:pt x="630" y="178"/>
                </a:lnTo>
                <a:lnTo>
                  <a:pt x="630" y="178"/>
                </a:lnTo>
                <a:lnTo>
                  <a:pt x="636" y="176"/>
                </a:lnTo>
                <a:lnTo>
                  <a:pt x="643" y="175"/>
                </a:lnTo>
                <a:lnTo>
                  <a:pt x="648" y="171"/>
                </a:lnTo>
                <a:lnTo>
                  <a:pt x="653" y="168"/>
                </a:lnTo>
                <a:lnTo>
                  <a:pt x="657" y="163"/>
                </a:lnTo>
                <a:lnTo>
                  <a:pt x="661" y="158"/>
                </a:lnTo>
                <a:lnTo>
                  <a:pt x="664" y="145"/>
                </a:lnTo>
                <a:lnTo>
                  <a:pt x="664" y="141"/>
                </a:lnTo>
                <a:lnTo>
                  <a:pt x="664" y="134"/>
                </a:lnTo>
                <a:lnTo>
                  <a:pt x="662" y="129"/>
                </a:lnTo>
                <a:lnTo>
                  <a:pt x="659" y="124"/>
                </a:lnTo>
                <a:lnTo>
                  <a:pt x="654" y="121"/>
                </a:lnTo>
                <a:lnTo>
                  <a:pt x="649" y="118"/>
                </a:lnTo>
                <a:lnTo>
                  <a:pt x="643" y="116"/>
                </a:lnTo>
                <a:lnTo>
                  <a:pt x="635" y="115"/>
                </a:lnTo>
                <a:lnTo>
                  <a:pt x="635" y="115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pptxa70_トンボのシルエット</dc:title>
  <dc:subject>pptxa70_トンボのシルエット</dc:subject>
  <dc:creator>でじけろお</dc:creator>
  <cp:revision>1</cp:revision>
  <dcterms:created xsi:type="dcterms:W3CDTF">2018-05-20T00:31:01Z</dcterms:created>
  <dcterms:modified xsi:type="dcterms:W3CDTF">2019-07-08T14:36:03Z</dcterms:modified>
  <cp:version>1</cp:version>
</cp:coreProperties>
</file>